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sldIdLst>
    <p:sldId id="256" r:id="rId3"/>
    <p:sldId id="258" r:id="rId4"/>
    <p:sldId id="259" r:id="rId5"/>
    <p:sldId id="265" r:id="rId6"/>
    <p:sldId id="295" r:id="rId7"/>
    <p:sldId id="308" r:id="rId8"/>
    <p:sldId id="294" r:id="rId9"/>
    <p:sldId id="296" r:id="rId10"/>
    <p:sldId id="297" r:id="rId11"/>
    <p:sldId id="260" r:id="rId12"/>
    <p:sldId id="263" r:id="rId13"/>
    <p:sldId id="298" r:id="rId14"/>
    <p:sldId id="264" r:id="rId15"/>
    <p:sldId id="299" r:id="rId16"/>
    <p:sldId id="300" r:id="rId17"/>
    <p:sldId id="304" r:id="rId18"/>
    <p:sldId id="301" r:id="rId19"/>
    <p:sldId id="302" r:id="rId20"/>
    <p:sldId id="303" r:id="rId21"/>
    <p:sldId id="261" r:id="rId22"/>
    <p:sldId id="289" r:id="rId23"/>
    <p:sldId id="290" r:id="rId24"/>
    <p:sldId id="291" r:id="rId25"/>
    <p:sldId id="292" r:id="rId26"/>
    <p:sldId id="293" r:id="rId27"/>
    <p:sldId id="262" r:id="rId28"/>
    <p:sldId id="266" r:id="rId29"/>
    <p:sldId id="305" r:id="rId30"/>
    <p:sldId id="306" r:id="rId31"/>
    <p:sldId id="309" r:id="rId32"/>
    <p:sldId id="310" r:id="rId33"/>
    <p:sldId id="257"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2C2FB"/>
    <a:srgbClr val="6163BB"/>
    <a:srgbClr val="797BC5"/>
    <a:srgbClr val="DBDB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36" autoAdjust="0"/>
    <p:restoredTop sz="94660"/>
  </p:normalViewPr>
  <p:slideViewPr>
    <p:cSldViewPr snapToGrid="0">
      <p:cViewPr varScale="1">
        <p:scale>
          <a:sx n="76" d="100"/>
          <a:sy n="76" d="100"/>
        </p:scale>
        <p:origin x="270" y="4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jpeg>
</file>

<file path=ppt/media/image13.pn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tiff>
</file>

<file path=ppt/media/image33.png>
</file>

<file path=ppt/media/image34.png>
</file>

<file path=ppt/media/image35.png>
</file>

<file path=ppt/media/image4.png>
</file>

<file path=ppt/media/image5.jp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B86B7B-BE8B-49AF-BA14-6A24D364D81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444A1236-9194-4BFF-8327-FBD209B2B2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6F3888B-2FE6-46B2-8911-BAC468941425}"/>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5" name="页脚占位符 4">
            <a:extLst>
              <a:ext uri="{FF2B5EF4-FFF2-40B4-BE49-F238E27FC236}">
                <a16:creationId xmlns:a16="http://schemas.microsoft.com/office/drawing/2014/main" id="{2BABDCF1-E834-4D1A-836B-CC3207E974B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065DD5D-88E7-41BC-B382-4A5E81A6B253}"/>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4224652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E03ED9-4502-40CF-82A6-18A6362A877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9075B9C-57A6-4C01-B24B-025E856CF7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F2FF1E1-E12F-4399-989C-5382B6F66B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E40354D-9524-4F2A-ABD3-61692AC290A7}"/>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6" name="页脚占位符 5">
            <a:extLst>
              <a:ext uri="{FF2B5EF4-FFF2-40B4-BE49-F238E27FC236}">
                <a16:creationId xmlns:a16="http://schemas.microsoft.com/office/drawing/2014/main" id="{BADAF542-5EBC-4319-8A7A-E72EC0EC2BA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A66B43C-90F6-4054-AE14-5DB50FBAB57D}"/>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2578449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914D24-489F-4E4C-90ED-DF5BF81797C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3407C58-AF2A-4542-879E-72EA1C6FEFB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A643527-393F-4315-976E-BF5700443479}"/>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5" name="页脚占位符 4">
            <a:extLst>
              <a:ext uri="{FF2B5EF4-FFF2-40B4-BE49-F238E27FC236}">
                <a16:creationId xmlns:a16="http://schemas.microsoft.com/office/drawing/2014/main" id="{7991DE15-6359-43DF-9DB2-7D04CD5CE1B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28901C6-FC1D-4D6A-8515-9DA067E41B8C}"/>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18165225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75C5C9D-F3CC-44E4-ADDE-FDB53C31236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FF66475-D50B-48BF-892E-A2D206F79070}"/>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D2D99EF-5CC8-4F37-B0FC-DD834C419901}"/>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5" name="页脚占位符 4">
            <a:extLst>
              <a:ext uri="{FF2B5EF4-FFF2-40B4-BE49-F238E27FC236}">
                <a16:creationId xmlns:a16="http://schemas.microsoft.com/office/drawing/2014/main" id="{65D5F517-CDD2-4FD5-8870-2AB82A699B7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67D1F24-4380-4DB2-B5F5-62F14D9F2B61}"/>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41508567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2022/7/10</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35704647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2022/7/10</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000013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5642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4AE59C-079D-4098-BD3D-C6FFE690FDD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1FD7872-35CC-492F-8155-8CD2B3B96454}"/>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8D59946-D88E-4C57-9794-36FC24BD1251}"/>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5" name="页脚占位符 4">
            <a:extLst>
              <a:ext uri="{FF2B5EF4-FFF2-40B4-BE49-F238E27FC236}">
                <a16:creationId xmlns:a16="http://schemas.microsoft.com/office/drawing/2014/main" id="{FA64E9F1-4545-4764-84A6-72BD5DE2C49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3D2B33B-B5D1-4452-8B57-2CE47CA0438D}"/>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1721546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FE48BE-4DC4-4521-9321-A148F76A296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BEA8CB0-E8FF-4075-8E77-3CD1CF210F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78488A9-DAFF-4D3E-B4BB-D0F45C9B7247}"/>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5" name="页脚占位符 4">
            <a:extLst>
              <a:ext uri="{FF2B5EF4-FFF2-40B4-BE49-F238E27FC236}">
                <a16:creationId xmlns:a16="http://schemas.microsoft.com/office/drawing/2014/main" id="{BC558616-896C-4F1F-867E-442B41DA50A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843096B-5A3D-40D2-B2B3-9B44CEBFEE0D}"/>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266030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7C6E6A-AA6F-4BAD-8B24-DF0D0BE08D8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5F5AB87-EFCF-4D66-BE91-4A5819DF3D09}"/>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EEC5A66-060B-4B05-B590-DC4CB62B6E7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ED7AAE0-1773-46BE-9B40-9A8A392C5ACF}"/>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6" name="页脚占位符 5">
            <a:extLst>
              <a:ext uri="{FF2B5EF4-FFF2-40B4-BE49-F238E27FC236}">
                <a16:creationId xmlns:a16="http://schemas.microsoft.com/office/drawing/2014/main" id="{DDFE88AC-B0A3-4E14-A3DA-63C46B4129B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E4D925E-F33A-4195-BAC9-3090CD8E8B2A}"/>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773247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B6ECDF-E450-4C9F-8676-DFB0FF1B514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517F6AC-E7D1-40F0-AD3A-DA2D09E858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D26EC9A8-0561-4F71-973F-01E70BE4828D}"/>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EC2956E-DF15-49A0-B2E4-FD68C0A061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CEB4AD45-F4E7-4824-9AD6-679CEADC48A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720C4FD-EBDC-4307-AC9E-FB7E35FF1276}"/>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8" name="页脚占位符 7">
            <a:extLst>
              <a:ext uri="{FF2B5EF4-FFF2-40B4-BE49-F238E27FC236}">
                <a16:creationId xmlns:a16="http://schemas.microsoft.com/office/drawing/2014/main" id="{57E1C498-5C54-40D8-B592-FDAF4437ACE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0775ED2-D2BA-45A0-B51A-265E6B59984D}"/>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228360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B6ECDF-E450-4C9F-8676-DFB0FF1B514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517F6AC-E7D1-40F0-AD3A-DA2D09E858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D26EC9A8-0561-4F71-973F-01E70BE4828D}"/>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EC2956E-DF15-49A0-B2E4-FD68C0A061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CEB4AD45-F4E7-4824-9AD6-679CEADC48A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720C4FD-EBDC-4307-AC9E-FB7E35FF1276}"/>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8" name="页脚占位符 7">
            <a:extLst>
              <a:ext uri="{FF2B5EF4-FFF2-40B4-BE49-F238E27FC236}">
                <a16:creationId xmlns:a16="http://schemas.microsoft.com/office/drawing/2014/main" id="{57E1C498-5C54-40D8-B592-FDAF4437ACE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0775ED2-D2BA-45A0-B51A-265E6B59984D}"/>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
        <p:nvSpPr>
          <p:cNvPr id="11" name="TextBox 10"/>
          <p:cNvSpPr txBox="1"/>
          <p:nvPr userDrawn="1"/>
        </p:nvSpPr>
        <p:spPr>
          <a:xfrm>
            <a:off x="869480" y="6732089"/>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模板</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http://www.1ppt.com/moban/</a:t>
            </a:r>
            <a:r>
              <a:rPr kumimoji="0" lang="zh-CN" altLang="en-US" sz="100" b="0" i="0" u="none" strike="noStrike" kern="0" cap="none" spc="0" normalizeH="0" baseline="0" noProof="0" dirty="0" smtClean="0">
                <a:ln>
                  <a:noFill/>
                </a:ln>
                <a:solidFill>
                  <a:prstClr val="black"/>
                </a:solidFill>
                <a:effectLst/>
                <a:uLnTx/>
                <a:uFillTx/>
              </a:rPr>
              <a:t> </a:t>
            </a:r>
            <a:endParaRPr kumimoji="0" lang="en-US" altLang="zh-CN" sz="100" b="0" i="0" u="none" strike="noStrike" kern="0" cap="none" spc="0" normalizeH="0" baseline="0" noProof="0" dirty="0" smtClean="0">
              <a:ln>
                <a:noFill/>
              </a:ln>
              <a:solidFill>
                <a:prstClr val="black"/>
              </a:solidFill>
              <a:effectLst/>
              <a:uLnTx/>
              <a:uFillTx/>
            </a:endParaRPr>
          </a:p>
        </p:txBody>
      </p:sp>
    </p:spTree>
    <p:extLst>
      <p:ext uri="{BB962C8B-B14F-4D97-AF65-F5344CB8AC3E}">
        <p14:creationId xmlns:p14="http://schemas.microsoft.com/office/powerpoint/2010/main" val="4014063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DA56EA-8A3C-412F-9AFC-AA03F5049DC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E7917D8-DC4F-45F9-8B2B-EC4306971F15}"/>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4" name="页脚占位符 3">
            <a:extLst>
              <a:ext uri="{FF2B5EF4-FFF2-40B4-BE49-F238E27FC236}">
                <a16:creationId xmlns:a16="http://schemas.microsoft.com/office/drawing/2014/main" id="{F84D511D-A959-41CF-A81F-8B1E56713EC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B56A1BC-C312-4813-A84C-38F6C89EBA0C}"/>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221047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EFEF4EF-5CBE-4F54-8AA7-AFF3568384B2}"/>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3" name="页脚占位符 2">
            <a:extLst>
              <a:ext uri="{FF2B5EF4-FFF2-40B4-BE49-F238E27FC236}">
                <a16:creationId xmlns:a16="http://schemas.microsoft.com/office/drawing/2014/main" id="{1FBF7E2B-325A-4200-B04E-F2818A0BE51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4393A5C-48B6-4EEC-A9D9-A4EF4FA8299F}"/>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370520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E0CF7C-6D84-4C66-8122-E4B63EAD16A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297C9A4-2D93-499D-85F7-065E5A011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D7116BD-EF7B-4C1C-8B4E-4898ABA4B0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69B4E6A-47C2-4047-8595-D5604340FC31}"/>
              </a:ext>
            </a:extLst>
          </p:cNvPr>
          <p:cNvSpPr>
            <a:spLocks noGrp="1"/>
          </p:cNvSpPr>
          <p:nvPr>
            <p:ph type="dt" sz="half" idx="10"/>
          </p:nvPr>
        </p:nvSpPr>
        <p:spPr/>
        <p:txBody>
          <a:bodyPr/>
          <a:lstStyle/>
          <a:p>
            <a:fld id="{FA61A33B-A68D-4D24-AC3A-A6EAE234F692}" type="datetimeFigureOut">
              <a:rPr lang="zh-CN" altLang="en-US" smtClean="0"/>
              <a:t>2022/7/10</a:t>
            </a:fld>
            <a:endParaRPr lang="zh-CN" altLang="en-US"/>
          </a:p>
        </p:txBody>
      </p:sp>
      <p:sp>
        <p:nvSpPr>
          <p:cNvPr id="6" name="页脚占位符 5">
            <a:extLst>
              <a:ext uri="{FF2B5EF4-FFF2-40B4-BE49-F238E27FC236}">
                <a16:creationId xmlns:a16="http://schemas.microsoft.com/office/drawing/2014/main" id="{361D1865-0D98-484C-B928-BB410FB6345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6E438C7-4417-4CF1-9D28-9E2D64A251C9}"/>
              </a:ext>
            </a:extLst>
          </p:cNvPr>
          <p:cNvSpPr>
            <a:spLocks noGrp="1"/>
          </p:cNvSpPr>
          <p:nvPr>
            <p:ph type="sldNum" sz="quarter" idx="12"/>
          </p:nvPr>
        </p:nvSpPr>
        <p:spPr/>
        <p:txBody>
          <a:body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4072415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D769D9E-B10E-4D9D-954B-87D9DC967E3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2E7786E2-B977-42FF-994C-A2C4309B06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D621F41-6064-4B2A-B930-3E80BDC9EA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61A33B-A68D-4D24-AC3A-A6EAE234F692}" type="datetimeFigureOut">
              <a:rPr lang="zh-CN" altLang="en-US" smtClean="0"/>
              <a:t>2022/7/10</a:t>
            </a:fld>
            <a:endParaRPr lang="zh-CN" altLang="en-US"/>
          </a:p>
        </p:txBody>
      </p:sp>
      <p:sp>
        <p:nvSpPr>
          <p:cNvPr id="5" name="页脚占位符 4">
            <a:extLst>
              <a:ext uri="{FF2B5EF4-FFF2-40B4-BE49-F238E27FC236}">
                <a16:creationId xmlns:a16="http://schemas.microsoft.com/office/drawing/2014/main" id="{B654789D-70E2-460B-B51B-0C96A47EF8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2968A9D-6EC7-435B-AE73-273EA6AD45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54AB2D-96D3-489D-B81B-09016E2501A3}" type="slidenum">
              <a:rPr lang="zh-CN" altLang="en-US" smtClean="0"/>
              <a:t>‹#›</a:t>
            </a:fld>
            <a:endParaRPr lang="zh-CN" altLang="en-US"/>
          </a:p>
        </p:txBody>
      </p:sp>
    </p:spTree>
    <p:extLst>
      <p:ext uri="{BB962C8B-B14F-4D97-AF65-F5344CB8AC3E}">
        <p14:creationId xmlns:p14="http://schemas.microsoft.com/office/powerpoint/2010/main" val="6992532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50940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8.xml"/><Relationship Id="rId5" Type="http://schemas.openxmlformats.org/officeDocument/2006/relationships/image" Target="../media/image23.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8.xml"/><Relationship Id="rId1" Type="http://schemas.openxmlformats.org/officeDocument/2006/relationships/tags" Target="../tags/tag1.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8.xml"/><Relationship Id="rId5" Type="http://schemas.openxmlformats.org/officeDocument/2006/relationships/image" Target="../media/image31.png"/><Relationship Id="rId4" Type="http://schemas.openxmlformats.org/officeDocument/2006/relationships/image" Target="../media/image30.jpeg"/></Relationships>
</file>

<file path=ppt/slides/_rels/slide25.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8.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raphic 26">
            <a:extLst>
              <a:ext uri="{FF2B5EF4-FFF2-40B4-BE49-F238E27FC236}">
                <a16:creationId xmlns:a16="http://schemas.microsoft.com/office/drawing/2014/main" id="{3B3D6A14-D593-4090-B483-ACD75360CD0E}"/>
              </a:ext>
            </a:extLst>
          </p:cNvPr>
          <p:cNvSpPr/>
          <p:nvPr/>
        </p:nvSpPr>
        <p:spPr>
          <a:xfrm>
            <a:off x="0" y="0"/>
            <a:ext cx="3225912" cy="2905010"/>
          </a:xfrm>
          <a:custGeom>
            <a:avLst/>
            <a:gdLst>
              <a:gd name="connsiteX0" fmla="*/ 0 w 3225912"/>
              <a:gd name="connsiteY0" fmla="*/ 0 h 2905010"/>
              <a:gd name="connsiteX1" fmla="*/ 3173130 w 3225912"/>
              <a:gd name="connsiteY1" fmla="*/ 0 h 2905010"/>
              <a:gd name="connsiteX2" fmla="*/ 3194799 w 3225912"/>
              <a:gd name="connsiteY2" fmla="*/ 76014 h 2905010"/>
              <a:gd name="connsiteX3" fmla="*/ 3053249 w 3225912"/>
              <a:gd name="connsiteY3" fmla="*/ 851668 h 2905010"/>
              <a:gd name="connsiteX4" fmla="*/ 1850885 w 3225912"/>
              <a:gd name="connsiteY4" fmla="*/ 1301370 h 2905010"/>
              <a:gd name="connsiteX5" fmla="*/ 1131360 w 3225912"/>
              <a:gd name="connsiteY5" fmla="*/ 1793676 h 2905010"/>
              <a:gd name="connsiteX6" fmla="*/ 160948 w 3225912"/>
              <a:gd name="connsiteY6" fmla="*/ 2868229 h 2905010"/>
              <a:gd name="connsiteX7" fmla="*/ 42679 w 3225912"/>
              <a:gd name="connsiteY7" fmla="*/ 2795448 h 2905010"/>
              <a:gd name="connsiteX8" fmla="*/ 0 w 3225912"/>
              <a:gd name="connsiteY8" fmla="*/ 2759396 h 290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912" h="2905010">
                <a:moveTo>
                  <a:pt x="0" y="0"/>
                </a:moveTo>
                <a:lnTo>
                  <a:pt x="3173130" y="0"/>
                </a:lnTo>
                <a:lnTo>
                  <a:pt x="3194799" y="76014"/>
                </a:lnTo>
                <a:cubicBezTo>
                  <a:pt x="3257022" y="353518"/>
                  <a:pt x="3233723" y="638651"/>
                  <a:pt x="3053249" y="851668"/>
                </a:cubicBezTo>
                <a:cubicBezTo>
                  <a:pt x="2773960" y="1183027"/>
                  <a:pt x="2267452" y="1168826"/>
                  <a:pt x="1850885" y="1301370"/>
                </a:cubicBezTo>
                <a:cubicBezTo>
                  <a:pt x="1571596" y="1391311"/>
                  <a:pt x="1320709" y="1566458"/>
                  <a:pt x="1131360" y="1793676"/>
                </a:cubicBezTo>
                <a:cubicBezTo>
                  <a:pt x="913609" y="2054030"/>
                  <a:pt x="695858" y="3114382"/>
                  <a:pt x="160948" y="2868229"/>
                </a:cubicBezTo>
                <a:cubicBezTo>
                  <a:pt x="118345" y="2849294"/>
                  <a:pt x="79587" y="2823850"/>
                  <a:pt x="42679" y="2795448"/>
                </a:cubicBezTo>
                <a:lnTo>
                  <a:pt x="0" y="2759396"/>
                </a:lnTo>
                <a:close/>
              </a:path>
            </a:pathLst>
          </a:custGeom>
          <a:solidFill>
            <a:srgbClr val="C2C2FB"/>
          </a:solidFill>
          <a:ln w="47277" cap="flat">
            <a:noFill/>
            <a:prstDash val="solid"/>
            <a:miter/>
          </a:ln>
        </p:spPr>
        <p:txBody>
          <a:bodyPr rtlCol="0" anchor="ctr"/>
          <a:lstStyle/>
          <a:p>
            <a:endParaRPr lang="en-ID">
              <a:solidFill>
                <a:schemeClr val="tx1"/>
              </a:solidFill>
              <a:cs typeface="+mn-ea"/>
              <a:sym typeface="+mn-lt"/>
            </a:endParaRPr>
          </a:p>
        </p:txBody>
      </p:sp>
      <p:sp>
        <p:nvSpPr>
          <p:cNvPr id="7" name="Graphic 15">
            <a:extLst>
              <a:ext uri="{FF2B5EF4-FFF2-40B4-BE49-F238E27FC236}">
                <a16:creationId xmlns:a16="http://schemas.microsoft.com/office/drawing/2014/main" id="{045E88A3-E37D-4679-A2BE-6DE6E2D691CB}"/>
              </a:ext>
            </a:extLst>
          </p:cNvPr>
          <p:cNvSpPr/>
          <p:nvPr/>
        </p:nvSpPr>
        <p:spPr>
          <a:xfrm>
            <a:off x="7789248" y="1"/>
            <a:ext cx="4404340" cy="1311233"/>
          </a:xfrm>
          <a:custGeom>
            <a:avLst/>
            <a:gdLst>
              <a:gd name="connsiteX0" fmla="*/ 0 w 4404340"/>
              <a:gd name="connsiteY0" fmla="*/ 0 h 1311233"/>
              <a:gd name="connsiteX1" fmla="*/ 4404340 w 4404340"/>
              <a:gd name="connsiteY1" fmla="*/ 0 h 1311233"/>
              <a:gd name="connsiteX2" fmla="*/ 4404340 w 4404340"/>
              <a:gd name="connsiteY2" fmla="*/ 178157 h 1311233"/>
              <a:gd name="connsiteX3" fmla="*/ 4339759 w 4404340"/>
              <a:gd name="connsiteY3" fmla="*/ 165544 h 1311233"/>
              <a:gd name="connsiteX4" fmla="*/ 3721441 w 4404340"/>
              <a:gd name="connsiteY4" fmla="*/ 158538 h 1311233"/>
              <a:gd name="connsiteX5" fmla="*/ 2280072 w 4404340"/>
              <a:gd name="connsiteY5" fmla="*/ 1166179 h 1311233"/>
              <a:gd name="connsiteX6" fmla="*/ 164027 w 4404340"/>
              <a:gd name="connsiteY6" fmla="*/ 386352 h 1311233"/>
              <a:gd name="connsiteX7" fmla="*/ 43685 w 4404340"/>
              <a:gd name="connsiteY7" fmla="*/ 119997 h 131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04340" h="1311233">
                <a:moveTo>
                  <a:pt x="0" y="0"/>
                </a:moveTo>
                <a:lnTo>
                  <a:pt x="4404340" y="0"/>
                </a:lnTo>
                <a:lnTo>
                  <a:pt x="4404340" y="178157"/>
                </a:lnTo>
                <a:lnTo>
                  <a:pt x="4339759" y="165544"/>
                </a:lnTo>
                <a:cubicBezTo>
                  <a:pt x="4131959" y="129169"/>
                  <a:pt x="3925160" y="110893"/>
                  <a:pt x="3721441" y="158538"/>
                </a:cubicBezTo>
                <a:cubicBezTo>
                  <a:pt x="3143142" y="289969"/>
                  <a:pt x="2805798" y="894554"/>
                  <a:pt x="2280072" y="1166179"/>
                </a:cubicBezTo>
                <a:cubicBezTo>
                  <a:pt x="1539677" y="1551712"/>
                  <a:pt x="549559" y="1126747"/>
                  <a:pt x="164027" y="386352"/>
                </a:cubicBezTo>
                <a:cubicBezTo>
                  <a:pt x="118026" y="299826"/>
                  <a:pt x="79144" y="210561"/>
                  <a:pt x="43685" y="119997"/>
                </a:cubicBezTo>
                <a:close/>
              </a:path>
            </a:pathLst>
          </a:custGeom>
          <a:solidFill>
            <a:srgbClr val="6163BB"/>
          </a:solidFill>
          <a:ln w="9525" cap="flat">
            <a:noFill/>
            <a:prstDash val="solid"/>
            <a:miter/>
          </a:ln>
        </p:spPr>
        <p:txBody>
          <a:bodyPr rtlCol="0" anchor="ctr"/>
          <a:lstStyle/>
          <a:p>
            <a:endParaRPr lang="en-ID">
              <a:solidFill>
                <a:schemeClr val="tx1"/>
              </a:solidFill>
              <a:cs typeface="+mn-ea"/>
              <a:sym typeface="+mn-lt"/>
            </a:endParaRPr>
          </a:p>
        </p:txBody>
      </p:sp>
      <p:sp>
        <p:nvSpPr>
          <p:cNvPr id="8" name="Freeform 20">
            <a:extLst>
              <a:ext uri="{FF2B5EF4-FFF2-40B4-BE49-F238E27FC236}">
                <a16:creationId xmlns:a16="http://schemas.microsoft.com/office/drawing/2014/main" id="{B51FE2C7-4AAC-4A3E-9BD8-DCF6E176B12E}"/>
              </a:ext>
            </a:extLst>
          </p:cNvPr>
          <p:cNvSpPr/>
          <p:nvPr/>
        </p:nvSpPr>
        <p:spPr>
          <a:xfrm>
            <a:off x="9679978" y="896417"/>
            <a:ext cx="2513610" cy="4991759"/>
          </a:xfrm>
          <a:custGeom>
            <a:avLst/>
            <a:gdLst>
              <a:gd name="connsiteX0" fmla="*/ 2084913 w 2513610"/>
              <a:gd name="connsiteY0" fmla="*/ 17 h 4991759"/>
              <a:gd name="connsiteX1" fmla="*/ 2447664 w 2513610"/>
              <a:gd name="connsiteY1" fmla="*/ 68733 h 4991759"/>
              <a:gd name="connsiteX2" fmla="*/ 2513610 w 2513610"/>
              <a:gd name="connsiteY2" fmla="*/ 100070 h 4991759"/>
              <a:gd name="connsiteX3" fmla="*/ 2513610 w 2513610"/>
              <a:gd name="connsiteY3" fmla="*/ 4991759 h 4991759"/>
              <a:gd name="connsiteX4" fmla="*/ 2309054 w 2513610"/>
              <a:gd name="connsiteY4" fmla="*/ 4944470 h 4991759"/>
              <a:gd name="connsiteX5" fmla="*/ 193878 w 2513610"/>
              <a:gd name="connsiteY5" fmla="*/ 3284943 h 4991759"/>
              <a:gd name="connsiteX6" fmla="*/ 153270 w 2513610"/>
              <a:gd name="connsiteY6" fmla="*/ 2123534 h 4991759"/>
              <a:gd name="connsiteX7" fmla="*/ 941078 w 2513610"/>
              <a:gd name="connsiteY7" fmla="*/ 1538769 h 4991759"/>
              <a:gd name="connsiteX8" fmla="*/ 1196915 w 2513610"/>
              <a:gd name="connsiteY8" fmla="*/ 531673 h 4991759"/>
              <a:gd name="connsiteX9" fmla="*/ 2084913 w 2513610"/>
              <a:gd name="connsiteY9" fmla="*/ 17 h 4991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13610" h="4991759">
                <a:moveTo>
                  <a:pt x="2084913" y="17"/>
                </a:moveTo>
                <a:cubicBezTo>
                  <a:pt x="2209087" y="715"/>
                  <a:pt x="2332944" y="23049"/>
                  <a:pt x="2447664" y="68733"/>
                </a:cubicBezTo>
                <a:lnTo>
                  <a:pt x="2513610" y="100070"/>
                </a:lnTo>
                <a:lnTo>
                  <a:pt x="2513610" y="4991759"/>
                </a:lnTo>
                <a:lnTo>
                  <a:pt x="2309054" y="4944470"/>
                </a:lnTo>
                <a:cubicBezTo>
                  <a:pt x="1420373" y="4704076"/>
                  <a:pt x="623823" y="4102956"/>
                  <a:pt x="193878" y="3284943"/>
                </a:cubicBezTo>
                <a:cubicBezTo>
                  <a:pt x="3019" y="2923528"/>
                  <a:pt x="-106626" y="2440282"/>
                  <a:pt x="153270" y="2123534"/>
                </a:cubicBezTo>
                <a:cubicBezTo>
                  <a:pt x="364435" y="1867701"/>
                  <a:pt x="746157" y="1802727"/>
                  <a:pt x="941078" y="1538769"/>
                </a:cubicBezTo>
                <a:cubicBezTo>
                  <a:pt x="1148185" y="1254508"/>
                  <a:pt x="1066968" y="856542"/>
                  <a:pt x="1196915" y="531673"/>
                </a:cubicBezTo>
                <a:cubicBezTo>
                  <a:pt x="1337016" y="190560"/>
                  <a:pt x="1712391" y="-2077"/>
                  <a:pt x="2084913" y="17"/>
                </a:cubicBezTo>
                <a:close/>
              </a:path>
            </a:pathLst>
          </a:custGeom>
          <a:solidFill>
            <a:srgbClr val="C2C2FB"/>
          </a:solidFill>
          <a:ln w="9525" cap="flat">
            <a:noFill/>
            <a:prstDash val="solid"/>
            <a:miter/>
          </a:ln>
        </p:spPr>
        <p:txBody>
          <a:bodyPr rtlCol="0" anchor="ctr"/>
          <a:lstStyle/>
          <a:p>
            <a:endParaRPr lang="en-ID">
              <a:solidFill>
                <a:schemeClr val="tx1"/>
              </a:solidFill>
              <a:cs typeface="+mn-ea"/>
              <a:sym typeface="+mn-lt"/>
            </a:endParaRPr>
          </a:p>
        </p:txBody>
      </p:sp>
      <p:sp>
        <p:nvSpPr>
          <p:cNvPr id="9" name="Freeform 21">
            <a:extLst>
              <a:ext uri="{FF2B5EF4-FFF2-40B4-BE49-F238E27FC236}">
                <a16:creationId xmlns:a16="http://schemas.microsoft.com/office/drawing/2014/main" id="{886448ED-E14C-42CD-ACB9-81ECF4A9C430}"/>
              </a:ext>
            </a:extLst>
          </p:cNvPr>
          <p:cNvSpPr/>
          <p:nvPr/>
        </p:nvSpPr>
        <p:spPr>
          <a:xfrm>
            <a:off x="11240303" y="2468109"/>
            <a:ext cx="1041776" cy="2885214"/>
          </a:xfrm>
          <a:custGeom>
            <a:avLst/>
            <a:gdLst>
              <a:gd name="connsiteX0" fmla="*/ 1041776 w 1041776"/>
              <a:gd name="connsiteY0" fmla="*/ 0 h 2885214"/>
              <a:gd name="connsiteX1" fmla="*/ 1041776 w 1041776"/>
              <a:gd name="connsiteY1" fmla="*/ 2885214 h 2885214"/>
              <a:gd name="connsiteX2" fmla="*/ 909256 w 1041776"/>
              <a:gd name="connsiteY2" fmla="*/ 2823573 h 2885214"/>
              <a:gd name="connsiteX3" fmla="*/ 190790 w 1041776"/>
              <a:gd name="connsiteY3" fmla="*/ 2221676 h 2885214"/>
              <a:gd name="connsiteX4" fmla="*/ 56783 w 1041776"/>
              <a:gd name="connsiteY4" fmla="*/ 1498842 h 2885214"/>
              <a:gd name="connsiteX5" fmla="*/ 491294 w 1041776"/>
              <a:gd name="connsiteY5" fmla="*/ 1060268 h 2885214"/>
              <a:gd name="connsiteX6" fmla="*/ 556268 w 1041776"/>
              <a:gd name="connsiteY6" fmla="*/ 410528 h 2885214"/>
              <a:gd name="connsiteX7" fmla="*/ 943161 w 1041776"/>
              <a:gd name="connsiteY7" fmla="*/ 23357 h 288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1776" h="2885214">
                <a:moveTo>
                  <a:pt x="1041776" y="0"/>
                </a:moveTo>
                <a:lnTo>
                  <a:pt x="1041776" y="2885214"/>
                </a:lnTo>
                <a:lnTo>
                  <a:pt x="909256" y="2823573"/>
                </a:lnTo>
                <a:cubicBezTo>
                  <a:pt x="627652" y="2680046"/>
                  <a:pt x="378098" y="2475988"/>
                  <a:pt x="190790" y="2221676"/>
                </a:cubicBezTo>
                <a:cubicBezTo>
                  <a:pt x="40539" y="2010511"/>
                  <a:pt x="-73165" y="1722187"/>
                  <a:pt x="56783" y="1498842"/>
                </a:cubicBezTo>
                <a:cubicBezTo>
                  <a:pt x="162366" y="1320163"/>
                  <a:pt x="393833" y="1243005"/>
                  <a:pt x="491294" y="1060268"/>
                </a:cubicBezTo>
                <a:cubicBezTo>
                  <a:pt x="592818" y="865346"/>
                  <a:pt x="503479" y="625752"/>
                  <a:pt x="556268" y="410528"/>
                </a:cubicBezTo>
                <a:cubicBezTo>
                  <a:pt x="601953" y="222713"/>
                  <a:pt x="758677" y="84072"/>
                  <a:pt x="943161" y="23357"/>
                </a:cubicBezTo>
                <a:close/>
              </a:path>
            </a:pathLst>
          </a:custGeom>
          <a:noFill/>
          <a:ln w="12700" cap="flat">
            <a:solidFill>
              <a:schemeClr val="bg1"/>
            </a:solidFill>
            <a:prstDash val="solid"/>
            <a:miter/>
          </a:ln>
        </p:spPr>
        <p:txBody>
          <a:bodyPr rtlCol="0" anchor="ctr"/>
          <a:lstStyle/>
          <a:p>
            <a:endParaRPr lang="en-ID">
              <a:solidFill>
                <a:schemeClr val="tx1"/>
              </a:solidFill>
              <a:cs typeface="+mn-ea"/>
              <a:sym typeface="+mn-lt"/>
            </a:endParaRPr>
          </a:p>
        </p:txBody>
      </p:sp>
      <p:sp>
        <p:nvSpPr>
          <p:cNvPr id="10" name="Freeform: Shape 22">
            <a:extLst>
              <a:ext uri="{FF2B5EF4-FFF2-40B4-BE49-F238E27FC236}">
                <a16:creationId xmlns:a16="http://schemas.microsoft.com/office/drawing/2014/main" id="{A74D62AE-C280-472E-AE2A-AC5D9B018EA6}"/>
              </a:ext>
            </a:extLst>
          </p:cNvPr>
          <p:cNvSpPr/>
          <p:nvPr/>
        </p:nvSpPr>
        <p:spPr>
          <a:xfrm>
            <a:off x="9723260" y="4167068"/>
            <a:ext cx="1331564" cy="1250212"/>
          </a:xfrm>
          <a:custGeom>
            <a:avLst/>
            <a:gdLst>
              <a:gd name="connsiteX0" fmla="*/ 383695 w 399469"/>
              <a:gd name="connsiteY0" fmla="*/ 352800 h 375064"/>
              <a:gd name="connsiteX1" fmla="*/ 383695 w 399469"/>
              <a:gd name="connsiteY1" fmla="*/ 214687 h 375064"/>
              <a:gd name="connsiteX2" fmla="*/ 366550 w 399469"/>
              <a:gd name="connsiteY2" fmla="*/ 98482 h 375064"/>
              <a:gd name="connsiteX3" fmla="*/ 276062 w 399469"/>
              <a:gd name="connsiteY3" fmla="*/ 4185 h 375064"/>
              <a:gd name="connsiteX4" fmla="*/ 111280 w 399469"/>
              <a:gd name="connsiteY4" fmla="*/ 71812 h 375064"/>
              <a:gd name="connsiteX5" fmla="*/ 3647 w 399469"/>
              <a:gd name="connsiteY5" fmla="*/ 217545 h 375064"/>
              <a:gd name="connsiteX6" fmla="*/ 339880 w 399469"/>
              <a:gd name="connsiteY6" fmla="*/ 372802 h 375064"/>
              <a:gd name="connsiteX7" fmla="*/ 383695 w 399469"/>
              <a:gd name="connsiteY7" fmla="*/ 352800 h 375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9469" h="375064">
                <a:moveTo>
                  <a:pt x="383695" y="352800"/>
                </a:moveTo>
                <a:cubicBezTo>
                  <a:pt x="413222" y="320415"/>
                  <a:pt x="394172" y="260407"/>
                  <a:pt x="383695" y="214687"/>
                </a:cubicBezTo>
                <a:cubicBezTo>
                  <a:pt x="375122" y="175635"/>
                  <a:pt x="380837" y="136582"/>
                  <a:pt x="366550" y="98482"/>
                </a:cubicBezTo>
                <a:cubicBezTo>
                  <a:pt x="351310" y="55620"/>
                  <a:pt x="319877" y="15615"/>
                  <a:pt x="276062" y="4185"/>
                </a:cubicBezTo>
                <a:cubicBezTo>
                  <a:pt x="216055" y="-12960"/>
                  <a:pt x="153190" y="25140"/>
                  <a:pt x="111280" y="71812"/>
                </a:cubicBezTo>
                <a:cubicBezTo>
                  <a:pt x="71275" y="113722"/>
                  <a:pt x="-19213" y="144202"/>
                  <a:pt x="3647" y="217545"/>
                </a:cubicBezTo>
                <a:cubicBezTo>
                  <a:pt x="36032" y="325177"/>
                  <a:pt x="242725" y="388042"/>
                  <a:pt x="339880" y="372802"/>
                </a:cubicBezTo>
                <a:cubicBezTo>
                  <a:pt x="359882" y="369945"/>
                  <a:pt x="374170" y="362325"/>
                  <a:pt x="383695" y="352800"/>
                </a:cubicBezTo>
                <a:close/>
              </a:path>
            </a:pathLst>
          </a:custGeom>
          <a:solidFill>
            <a:srgbClr val="6163BB"/>
          </a:solidFill>
          <a:ln w="9525" cap="flat">
            <a:noFill/>
            <a:prstDash val="solid"/>
            <a:miter/>
          </a:ln>
        </p:spPr>
        <p:txBody>
          <a:bodyPr rtlCol="0" anchor="ctr"/>
          <a:lstStyle/>
          <a:p>
            <a:endParaRPr lang="en-ID">
              <a:cs typeface="+mn-ea"/>
              <a:sym typeface="+mn-lt"/>
            </a:endParaRPr>
          </a:p>
        </p:txBody>
      </p:sp>
      <p:sp>
        <p:nvSpPr>
          <p:cNvPr id="11" name="Graphic 24">
            <a:extLst>
              <a:ext uri="{FF2B5EF4-FFF2-40B4-BE49-F238E27FC236}">
                <a16:creationId xmlns:a16="http://schemas.microsoft.com/office/drawing/2014/main" id="{4B9D3D9C-45DE-4AE4-93EE-CB230FF9F386}"/>
              </a:ext>
            </a:extLst>
          </p:cNvPr>
          <p:cNvSpPr/>
          <p:nvPr/>
        </p:nvSpPr>
        <p:spPr>
          <a:xfrm>
            <a:off x="6502980" y="5425968"/>
            <a:ext cx="4231928" cy="1432032"/>
          </a:xfrm>
          <a:custGeom>
            <a:avLst/>
            <a:gdLst>
              <a:gd name="connsiteX0" fmla="*/ 2245812 w 4231928"/>
              <a:gd name="connsiteY0" fmla="*/ 86 h 1432032"/>
              <a:gd name="connsiteX1" fmla="*/ 2822028 w 4231928"/>
              <a:gd name="connsiteY1" fmla="*/ 216732 h 1432032"/>
              <a:gd name="connsiteX2" fmla="*/ 3346651 w 4231928"/>
              <a:gd name="connsiteY2" fmla="*/ 1110323 h 1432032"/>
              <a:gd name="connsiteX3" fmla="*/ 4116139 w 4231928"/>
              <a:gd name="connsiteY3" fmla="*/ 1395524 h 1432032"/>
              <a:gd name="connsiteX4" fmla="*/ 4231928 w 4231928"/>
              <a:gd name="connsiteY4" fmla="*/ 1432032 h 1432032"/>
              <a:gd name="connsiteX5" fmla="*/ 0 w 4231928"/>
              <a:gd name="connsiteY5" fmla="*/ 1432032 h 1432032"/>
              <a:gd name="connsiteX6" fmla="*/ 135713 w 4231928"/>
              <a:gd name="connsiteY6" fmla="*/ 1243320 h 1432032"/>
              <a:gd name="connsiteX7" fmla="*/ 1596000 w 4231928"/>
              <a:gd name="connsiteY7" fmla="*/ 132493 h 1432032"/>
              <a:gd name="connsiteX8" fmla="*/ 2245812 w 4231928"/>
              <a:gd name="connsiteY8" fmla="*/ 86 h 14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31928" h="1432032">
                <a:moveTo>
                  <a:pt x="2245812" y="86"/>
                </a:moveTo>
                <a:cubicBezTo>
                  <a:pt x="2463770" y="2661"/>
                  <a:pt x="2669462" y="63411"/>
                  <a:pt x="2822028" y="216732"/>
                </a:cubicBezTo>
                <a:cubicBezTo>
                  <a:pt x="3066660" y="466058"/>
                  <a:pt x="3087557" y="875119"/>
                  <a:pt x="3346651" y="1110323"/>
                </a:cubicBezTo>
                <a:cubicBezTo>
                  <a:pt x="3551564" y="1297566"/>
                  <a:pt x="3845240" y="1321835"/>
                  <a:pt x="4116139" y="1395524"/>
                </a:cubicBezTo>
                <a:lnTo>
                  <a:pt x="4231928" y="1432032"/>
                </a:lnTo>
                <a:lnTo>
                  <a:pt x="0" y="1432032"/>
                </a:lnTo>
                <a:lnTo>
                  <a:pt x="135713" y="1243320"/>
                </a:lnTo>
                <a:cubicBezTo>
                  <a:pt x="515332" y="753482"/>
                  <a:pt x="1017469" y="359800"/>
                  <a:pt x="1596000" y="132493"/>
                </a:cubicBezTo>
                <a:cubicBezTo>
                  <a:pt x="1797630" y="53111"/>
                  <a:pt x="2027854" y="-2489"/>
                  <a:pt x="2245812" y="86"/>
                </a:cubicBezTo>
                <a:close/>
              </a:path>
            </a:pathLst>
          </a:custGeom>
          <a:solidFill>
            <a:srgbClr val="DBDBFD"/>
          </a:solidFill>
          <a:ln w="9525" cap="flat">
            <a:noFill/>
            <a:prstDash val="solid"/>
            <a:miter/>
          </a:ln>
        </p:spPr>
        <p:txBody>
          <a:bodyPr rtlCol="0" anchor="ctr"/>
          <a:lstStyle/>
          <a:p>
            <a:endParaRPr lang="en-ID">
              <a:solidFill>
                <a:schemeClr val="tx1"/>
              </a:solidFill>
              <a:cs typeface="+mn-ea"/>
              <a:sym typeface="+mn-lt"/>
            </a:endParaRPr>
          </a:p>
        </p:txBody>
      </p:sp>
      <p:sp>
        <p:nvSpPr>
          <p:cNvPr id="12" name="Freeform 56">
            <a:extLst>
              <a:ext uri="{FF2B5EF4-FFF2-40B4-BE49-F238E27FC236}">
                <a16:creationId xmlns:a16="http://schemas.microsoft.com/office/drawing/2014/main" id="{F927F0A4-1213-475D-A4F7-1B275F03999C}"/>
              </a:ext>
            </a:extLst>
          </p:cNvPr>
          <p:cNvSpPr/>
          <p:nvPr/>
        </p:nvSpPr>
        <p:spPr>
          <a:xfrm>
            <a:off x="-58994" y="-58994"/>
            <a:ext cx="1591064" cy="1583754"/>
          </a:xfrm>
          <a:custGeom>
            <a:avLst/>
            <a:gdLst>
              <a:gd name="connsiteX0" fmla="*/ 0 w 1591064"/>
              <a:gd name="connsiteY0" fmla="*/ 0 h 1583754"/>
              <a:gd name="connsiteX1" fmla="*/ 1591064 w 1591064"/>
              <a:gd name="connsiteY1" fmla="*/ 0 h 1583754"/>
              <a:gd name="connsiteX2" fmla="*/ 1589744 w 1591064"/>
              <a:gd name="connsiteY2" fmla="*/ 777 h 1583754"/>
              <a:gd name="connsiteX3" fmla="*/ 1492345 w 1591064"/>
              <a:gd name="connsiteY3" fmla="*/ 65899 h 1583754"/>
              <a:gd name="connsiteX4" fmla="*/ 1114680 w 1591064"/>
              <a:gd name="connsiteY4" fmla="*/ 559770 h 1583754"/>
              <a:gd name="connsiteX5" fmla="*/ 695508 w 1591064"/>
              <a:gd name="connsiteY5" fmla="*/ 1501861 h 1583754"/>
              <a:gd name="connsiteX6" fmla="*/ 317843 w 1591064"/>
              <a:gd name="connsiteY6" fmla="*/ 1389808 h 1583754"/>
              <a:gd name="connsiteX7" fmla="*/ 33554 w 1591064"/>
              <a:gd name="connsiteY7" fmla="*/ 1547514 h 1583754"/>
              <a:gd name="connsiteX8" fmla="*/ 0 w 1591064"/>
              <a:gd name="connsiteY8" fmla="*/ 1583754 h 158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064" h="1583754">
                <a:moveTo>
                  <a:pt x="0" y="0"/>
                </a:moveTo>
                <a:lnTo>
                  <a:pt x="1591064" y="0"/>
                </a:lnTo>
                <a:lnTo>
                  <a:pt x="1589744" y="777"/>
                </a:lnTo>
                <a:cubicBezTo>
                  <a:pt x="1556154" y="21544"/>
                  <a:pt x="1523471" y="43073"/>
                  <a:pt x="1492345" y="65899"/>
                </a:cubicBezTo>
                <a:cubicBezTo>
                  <a:pt x="1322189" y="186252"/>
                  <a:pt x="1193531" y="364713"/>
                  <a:pt x="1114680" y="559770"/>
                </a:cubicBezTo>
                <a:cubicBezTo>
                  <a:pt x="1023375" y="783880"/>
                  <a:pt x="1110527" y="1551663"/>
                  <a:pt x="695508" y="1501861"/>
                </a:cubicBezTo>
                <a:cubicBezTo>
                  <a:pt x="562702" y="1485260"/>
                  <a:pt x="450649" y="1389808"/>
                  <a:pt x="317843" y="1389808"/>
                </a:cubicBezTo>
                <a:cubicBezTo>
                  <a:pt x="201638" y="1389808"/>
                  <a:pt x="115521" y="1461398"/>
                  <a:pt x="33554" y="1547514"/>
                </a:cubicBezTo>
                <a:lnTo>
                  <a:pt x="0" y="1583754"/>
                </a:lnTo>
                <a:close/>
              </a:path>
            </a:pathLst>
          </a:custGeom>
          <a:noFill/>
          <a:ln w="9525" cap="flat">
            <a:solidFill>
              <a:schemeClr val="bg1"/>
            </a:solidFill>
            <a:prstDash val="solid"/>
            <a:miter/>
          </a:ln>
        </p:spPr>
        <p:txBody>
          <a:bodyPr rtlCol="0" anchor="ctr"/>
          <a:lstStyle/>
          <a:p>
            <a:endParaRPr lang="en-ID">
              <a:solidFill>
                <a:schemeClr val="tx1"/>
              </a:solidFill>
              <a:cs typeface="+mn-ea"/>
              <a:sym typeface="+mn-lt"/>
            </a:endParaRPr>
          </a:p>
        </p:txBody>
      </p:sp>
      <p:grpSp>
        <p:nvGrpSpPr>
          <p:cNvPr id="14" name="Group 80">
            <a:extLst>
              <a:ext uri="{FF2B5EF4-FFF2-40B4-BE49-F238E27FC236}">
                <a16:creationId xmlns:a16="http://schemas.microsoft.com/office/drawing/2014/main" id="{D59A071F-C84C-430C-A0F7-BCDE8A52313F}"/>
              </a:ext>
            </a:extLst>
          </p:cNvPr>
          <p:cNvGrpSpPr/>
          <p:nvPr/>
        </p:nvGrpSpPr>
        <p:grpSpPr>
          <a:xfrm>
            <a:off x="1564533" y="938410"/>
            <a:ext cx="966066" cy="798214"/>
            <a:chOff x="1564533" y="938410"/>
            <a:chExt cx="966066" cy="798214"/>
          </a:xfrm>
        </p:grpSpPr>
        <p:sp>
          <p:nvSpPr>
            <p:cNvPr id="15" name="Freeform: Shape 73">
              <a:extLst>
                <a:ext uri="{FF2B5EF4-FFF2-40B4-BE49-F238E27FC236}">
                  <a16:creationId xmlns:a16="http://schemas.microsoft.com/office/drawing/2014/main" id="{AF4A0778-7892-47E8-B4B9-57C74C93CF0B}"/>
                </a:ext>
              </a:extLst>
            </p:cNvPr>
            <p:cNvSpPr/>
            <p:nvPr/>
          </p:nvSpPr>
          <p:spPr>
            <a:xfrm rot="900000">
              <a:off x="2042354" y="938410"/>
              <a:ext cx="488245" cy="486465"/>
            </a:xfrm>
            <a:custGeom>
              <a:avLst/>
              <a:gdLst>
                <a:gd name="connsiteX0" fmla="*/ 0 w 1225398"/>
                <a:gd name="connsiteY0" fmla="*/ 169222 h 1220932"/>
                <a:gd name="connsiteX1" fmla="*/ 144732 w 1225398"/>
                <a:gd name="connsiteY1" fmla="*/ 5194 h 1220932"/>
                <a:gd name="connsiteX2" fmla="*/ 279815 w 1225398"/>
                <a:gd name="connsiteY2" fmla="*/ 53438 h 1220932"/>
                <a:gd name="connsiteX3" fmla="*/ 1206101 w 1225398"/>
                <a:gd name="connsiteY3" fmla="*/ 1124446 h 1220932"/>
                <a:gd name="connsiteX4" fmla="*/ 1225399 w 1225398"/>
                <a:gd name="connsiteY4" fmla="*/ 1211284 h 1220932"/>
                <a:gd name="connsiteX5" fmla="*/ 1138560 w 1225398"/>
                <a:gd name="connsiteY5" fmla="*/ 1220933 h 1220932"/>
                <a:gd name="connsiteX6" fmla="*/ 125434 w 1225398"/>
                <a:gd name="connsiteY6" fmla="*/ 400792 h 1220932"/>
                <a:gd name="connsiteX7" fmla="*/ 0 w 1225398"/>
                <a:gd name="connsiteY7" fmla="*/ 169222 h 122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98" h="1220932">
                  <a:moveTo>
                    <a:pt x="0" y="169222"/>
                  </a:moveTo>
                  <a:cubicBezTo>
                    <a:pt x="48244" y="111330"/>
                    <a:pt x="86839" y="43789"/>
                    <a:pt x="144732" y="5194"/>
                  </a:cubicBezTo>
                  <a:cubicBezTo>
                    <a:pt x="173679" y="-14103"/>
                    <a:pt x="250869" y="24492"/>
                    <a:pt x="279815" y="53438"/>
                  </a:cubicBezTo>
                  <a:cubicBezTo>
                    <a:pt x="607875" y="391143"/>
                    <a:pt x="955232" y="719200"/>
                    <a:pt x="1206101" y="1124446"/>
                  </a:cubicBezTo>
                  <a:cubicBezTo>
                    <a:pt x="1215750" y="1143743"/>
                    <a:pt x="1215750" y="1182338"/>
                    <a:pt x="1225399" y="1211284"/>
                  </a:cubicBezTo>
                  <a:cubicBezTo>
                    <a:pt x="1196452" y="1211284"/>
                    <a:pt x="1157857" y="1220933"/>
                    <a:pt x="1138560" y="1220933"/>
                  </a:cubicBezTo>
                  <a:cubicBezTo>
                    <a:pt x="685065" y="1095500"/>
                    <a:pt x="366655" y="786741"/>
                    <a:pt x="125434" y="400792"/>
                  </a:cubicBezTo>
                  <a:cubicBezTo>
                    <a:pt x="77190" y="333251"/>
                    <a:pt x="48244" y="256061"/>
                    <a:pt x="0" y="169222"/>
                  </a:cubicBezTo>
                  <a:close/>
                </a:path>
              </a:pathLst>
            </a:custGeom>
            <a:solidFill>
              <a:schemeClr val="tx1">
                <a:lumMod val="75000"/>
                <a:lumOff val="25000"/>
              </a:schemeClr>
            </a:solidFill>
            <a:ln w="96157" cap="flat">
              <a:noFill/>
              <a:prstDash val="solid"/>
              <a:miter/>
            </a:ln>
          </p:spPr>
          <p:txBody>
            <a:bodyPr rtlCol="0" anchor="ctr"/>
            <a:lstStyle/>
            <a:p>
              <a:endParaRPr lang="en-ID">
                <a:cs typeface="+mn-ea"/>
                <a:sym typeface="+mn-lt"/>
              </a:endParaRPr>
            </a:p>
          </p:txBody>
        </p:sp>
        <p:sp>
          <p:nvSpPr>
            <p:cNvPr id="16" name="Freeform: Shape 74">
              <a:extLst>
                <a:ext uri="{FF2B5EF4-FFF2-40B4-BE49-F238E27FC236}">
                  <a16:creationId xmlns:a16="http://schemas.microsoft.com/office/drawing/2014/main" id="{2D019104-69A2-45AC-A484-046AC250E41A}"/>
                </a:ext>
              </a:extLst>
            </p:cNvPr>
            <p:cNvSpPr/>
            <p:nvPr/>
          </p:nvSpPr>
          <p:spPr>
            <a:xfrm rot="900000">
              <a:off x="1753571" y="1348522"/>
              <a:ext cx="293229" cy="298545"/>
            </a:xfrm>
            <a:custGeom>
              <a:avLst/>
              <a:gdLst>
                <a:gd name="connsiteX0" fmla="*/ 611818 w 735946"/>
                <a:gd name="connsiteY0" fmla="*/ 749289 h 749289"/>
                <a:gd name="connsiteX1" fmla="*/ 457437 w 735946"/>
                <a:gd name="connsiteY1" fmla="*/ 691397 h 749289"/>
                <a:gd name="connsiteX2" fmla="*/ 23241 w 735946"/>
                <a:gd name="connsiteY2" fmla="*/ 247556 h 749289"/>
                <a:gd name="connsiteX3" fmla="*/ 90782 w 735946"/>
                <a:gd name="connsiteY3" fmla="*/ 6338 h 749289"/>
                <a:gd name="connsiteX4" fmla="*/ 196919 w 735946"/>
                <a:gd name="connsiteY4" fmla="*/ 15987 h 749289"/>
                <a:gd name="connsiteX5" fmla="*/ 727604 w 735946"/>
                <a:gd name="connsiteY5" fmla="*/ 604559 h 749289"/>
                <a:gd name="connsiteX6" fmla="*/ 611818 w 735946"/>
                <a:gd name="connsiteY6" fmla="*/ 749289 h 7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946" h="749289">
                  <a:moveTo>
                    <a:pt x="611818" y="749289"/>
                  </a:moveTo>
                  <a:cubicBezTo>
                    <a:pt x="573223" y="739641"/>
                    <a:pt x="515330" y="720343"/>
                    <a:pt x="457437" y="691397"/>
                  </a:cubicBezTo>
                  <a:cubicBezTo>
                    <a:pt x="264461" y="594910"/>
                    <a:pt x="129378" y="440530"/>
                    <a:pt x="23241" y="247556"/>
                  </a:cubicBezTo>
                  <a:cubicBezTo>
                    <a:pt x="-25003" y="160717"/>
                    <a:pt x="3943" y="54581"/>
                    <a:pt x="90782" y="6338"/>
                  </a:cubicBezTo>
                  <a:cubicBezTo>
                    <a:pt x="119729" y="-3311"/>
                    <a:pt x="167973" y="-3311"/>
                    <a:pt x="196919" y="15987"/>
                  </a:cubicBezTo>
                  <a:cubicBezTo>
                    <a:pt x="438140" y="151069"/>
                    <a:pt x="611818" y="353692"/>
                    <a:pt x="727604" y="604559"/>
                  </a:cubicBezTo>
                  <a:cubicBezTo>
                    <a:pt x="756550" y="672100"/>
                    <a:pt x="708306" y="749289"/>
                    <a:pt x="611818" y="749289"/>
                  </a:cubicBezTo>
                  <a:close/>
                </a:path>
              </a:pathLst>
            </a:custGeom>
            <a:solidFill>
              <a:schemeClr val="tx1">
                <a:lumMod val="75000"/>
                <a:lumOff val="25000"/>
              </a:schemeClr>
            </a:solidFill>
            <a:ln w="96157" cap="flat">
              <a:noFill/>
              <a:prstDash val="solid"/>
              <a:miter/>
            </a:ln>
          </p:spPr>
          <p:txBody>
            <a:bodyPr rtlCol="0" anchor="ctr"/>
            <a:lstStyle/>
            <a:p>
              <a:endParaRPr lang="en-ID">
                <a:cs typeface="+mn-ea"/>
                <a:sym typeface="+mn-lt"/>
              </a:endParaRPr>
            </a:p>
          </p:txBody>
        </p:sp>
        <p:sp>
          <p:nvSpPr>
            <p:cNvPr id="17" name="Freeform: Shape 75">
              <a:extLst>
                <a:ext uri="{FF2B5EF4-FFF2-40B4-BE49-F238E27FC236}">
                  <a16:creationId xmlns:a16="http://schemas.microsoft.com/office/drawing/2014/main" id="{4E72DD6B-85EB-41AC-B567-FD4452CCFBE6}"/>
                </a:ext>
              </a:extLst>
            </p:cNvPr>
            <p:cNvSpPr/>
            <p:nvPr/>
          </p:nvSpPr>
          <p:spPr>
            <a:xfrm rot="900000">
              <a:off x="1940682" y="1203068"/>
              <a:ext cx="291519" cy="279323"/>
            </a:xfrm>
            <a:custGeom>
              <a:avLst/>
              <a:gdLst>
                <a:gd name="connsiteX0" fmla="*/ 731654 w 731654"/>
                <a:gd name="connsiteY0" fmla="*/ 701046 h 701045"/>
                <a:gd name="connsiteX1" fmla="*/ 268511 w 731654"/>
                <a:gd name="connsiteY1" fmla="*/ 450179 h 701045"/>
                <a:gd name="connsiteX2" fmla="*/ 7993 w 731654"/>
                <a:gd name="connsiteY2" fmla="*/ 102825 h 701045"/>
                <a:gd name="connsiteX3" fmla="*/ 27291 w 731654"/>
                <a:gd name="connsiteY3" fmla="*/ 6338 h 701045"/>
                <a:gd name="connsiteX4" fmla="*/ 104481 w 731654"/>
                <a:gd name="connsiteY4" fmla="*/ 15986 h 701045"/>
                <a:gd name="connsiteX5" fmla="*/ 413243 w 731654"/>
                <a:gd name="connsiteY5" fmla="*/ 334394 h 701045"/>
                <a:gd name="connsiteX6" fmla="*/ 693059 w 731654"/>
                <a:gd name="connsiteY6" fmla="*/ 643153 h 701045"/>
                <a:gd name="connsiteX7" fmla="*/ 731654 w 731654"/>
                <a:gd name="connsiteY7" fmla="*/ 701046 h 70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654" h="701045">
                  <a:moveTo>
                    <a:pt x="731654" y="701046"/>
                  </a:moveTo>
                  <a:cubicBezTo>
                    <a:pt x="529029" y="691397"/>
                    <a:pt x="384297" y="575612"/>
                    <a:pt x="268511" y="450179"/>
                  </a:cubicBezTo>
                  <a:cubicBezTo>
                    <a:pt x="172023" y="344043"/>
                    <a:pt x="85184" y="228258"/>
                    <a:pt x="7993" y="102825"/>
                  </a:cubicBezTo>
                  <a:cubicBezTo>
                    <a:pt x="-11304" y="83528"/>
                    <a:pt x="7993" y="25635"/>
                    <a:pt x="27291" y="6338"/>
                  </a:cubicBezTo>
                  <a:cubicBezTo>
                    <a:pt x="27291" y="-3311"/>
                    <a:pt x="85184" y="-3311"/>
                    <a:pt x="104481" y="15986"/>
                  </a:cubicBezTo>
                  <a:cubicBezTo>
                    <a:pt x="210618" y="122122"/>
                    <a:pt x="316755" y="228258"/>
                    <a:pt x="413243" y="334394"/>
                  </a:cubicBezTo>
                  <a:cubicBezTo>
                    <a:pt x="509731" y="440530"/>
                    <a:pt x="596571" y="546666"/>
                    <a:pt x="693059" y="643153"/>
                  </a:cubicBezTo>
                  <a:cubicBezTo>
                    <a:pt x="712356" y="652802"/>
                    <a:pt x="722005" y="672100"/>
                    <a:pt x="731654" y="701046"/>
                  </a:cubicBezTo>
                  <a:close/>
                </a:path>
              </a:pathLst>
            </a:custGeom>
            <a:solidFill>
              <a:schemeClr val="tx1">
                <a:lumMod val="75000"/>
                <a:lumOff val="25000"/>
              </a:schemeClr>
            </a:solidFill>
            <a:ln w="96157" cap="flat">
              <a:noFill/>
              <a:prstDash val="solid"/>
              <a:miter/>
            </a:ln>
          </p:spPr>
          <p:txBody>
            <a:bodyPr rtlCol="0" anchor="ctr"/>
            <a:lstStyle/>
            <a:p>
              <a:endParaRPr lang="en-ID">
                <a:cs typeface="+mn-ea"/>
                <a:sym typeface="+mn-lt"/>
              </a:endParaRPr>
            </a:p>
          </p:txBody>
        </p:sp>
        <p:sp>
          <p:nvSpPr>
            <p:cNvPr id="18" name="Freeform: Shape 76">
              <a:extLst>
                <a:ext uri="{FF2B5EF4-FFF2-40B4-BE49-F238E27FC236}">
                  <a16:creationId xmlns:a16="http://schemas.microsoft.com/office/drawing/2014/main" id="{6FC635F5-5271-4B63-BDF9-069CCA2044BF}"/>
                </a:ext>
              </a:extLst>
            </p:cNvPr>
            <p:cNvSpPr/>
            <p:nvPr/>
          </p:nvSpPr>
          <p:spPr>
            <a:xfrm rot="900000">
              <a:off x="1564533" y="1605836"/>
              <a:ext cx="128789" cy="130788"/>
            </a:xfrm>
            <a:custGeom>
              <a:avLst/>
              <a:gdLst>
                <a:gd name="connsiteX0" fmla="*/ 323235 w 323235"/>
                <a:gd name="connsiteY0" fmla="*/ 250867 h 328251"/>
                <a:gd name="connsiteX1" fmla="*/ 217098 w 323235"/>
                <a:gd name="connsiteY1" fmla="*/ 318408 h 328251"/>
                <a:gd name="connsiteX2" fmla="*/ 14473 w 323235"/>
                <a:gd name="connsiteY2" fmla="*/ 164028 h 328251"/>
                <a:gd name="connsiteX3" fmla="*/ 14473 w 323235"/>
                <a:gd name="connsiteY3" fmla="*/ 67541 h 328251"/>
                <a:gd name="connsiteX4" fmla="*/ 110961 w 323235"/>
                <a:gd name="connsiteY4" fmla="*/ 0 h 328251"/>
                <a:gd name="connsiteX5" fmla="*/ 323235 w 323235"/>
                <a:gd name="connsiteY5" fmla="*/ 250867 h 32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35" h="328251">
                  <a:moveTo>
                    <a:pt x="323235" y="250867"/>
                  </a:moveTo>
                  <a:cubicBezTo>
                    <a:pt x="323235" y="308759"/>
                    <a:pt x="255693" y="347354"/>
                    <a:pt x="217098" y="318408"/>
                  </a:cubicBezTo>
                  <a:cubicBezTo>
                    <a:pt x="149557" y="270164"/>
                    <a:pt x="72366" y="221921"/>
                    <a:pt x="14473" y="164028"/>
                  </a:cubicBezTo>
                  <a:cubicBezTo>
                    <a:pt x="-4824" y="144731"/>
                    <a:pt x="-4824" y="96487"/>
                    <a:pt x="14473" y="67541"/>
                  </a:cubicBezTo>
                  <a:cubicBezTo>
                    <a:pt x="33771" y="38595"/>
                    <a:pt x="82015" y="0"/>
                    <a:pt x="110961" y="0"/>
                  </a:cubicBezTo>
                  <a:cubicBezTo>
                    <a:pt x="168854" y="9649"/>
                    <a:pt x="313586" y="192974"/>
                    <a:pt x="323235" y="250867"/>
                  </a:cubicBezTo>
                  <a:close/>
                </a:path>
              </a:pathLst>
            </a:custGeom>
            <a:solidFill>
              <a:schemeClr val="tx1">
                <a:lumMod val="75000"/>
                <a:lumOff val="25000"/>
              </a:schemeClr>
            </a:solidFill>
            <a:ln w="96157" cap="flat">
              <a:noFill/>
              <a:prstDash val="solid"/>
              <a:miter/>
            </a:ln>
          </p:spPr>
          <p:txBody>
            <a:bodyPr rtlCol="0" anchor="ctr"/>
            <a:lstStyle/>
            <a:p>
              <a:endParaRPr lang="en-ID">
                <a:cs typeface="+mn-ea"/>
                <a:sym typeface="+mn-lt"/>
              </a:endParaRPr>
            </a:p>
          </p:txBody>
        </p:sp>
      </p:grpSp>
      <p:sp>
        <p:nvSpPr>
          <p:cNvPr id="21" name="PpFooter">
            <a:extLst>
              <a:ext uri="{FF2B5EF4-FFF2-40B4-BE49-F238E27FC236}">
                <a16:creationId xmlns:a16="http://schemas.microsoft.com/office/drawing/2014/main" id="{6F64E91B-39EB-4107-8963-7F9BA3540207}"/>
              </a:ext>
            </a:extLst>
          </p:cNvPr>
          <p:cNvSpPr/>
          <p:nvPr/>
        </p:nvSpPr>
        <p:spPr>
          <a:xfrm>
            <a:off x="495561" y="5784377"/>
            <a:ext cx="459114" cy="516257"/>
          </a:xfrm>
          <a:custGeom>
            <a:avLst/>
            <a:gdLst>
              <a:gd name="connsiteX0" fmla="*/ 418542 w 528635"/>
              <a:gd name="connsiteY0" fmla="*/ 425222 h 594430"/>
              <a:gd name="connsiteX1" fmla="*/ 405030 w 528635"/>
              <a:gd name="connsiteY1" fmla="*/ 438734 h 594430"/>
              <a:gd name="connsiteX2" fmla="*/ 405030 w 528635"/>
              <a:gd name="connsiteY2" fmla="*/ 470825 h 594430"/>
              <a:gd name="connsiteX3" fmla="*/ 372939 w 528635"/>
              <a:gd name="connsiteY3" fmla="*/ 470825 h 594430"/>
              <a:gd name="connsiteX4" fmla="*/ 359428 w 528635"/>
              <a:gd name="connsiteY4" fmla="*/ 484336 h 594430"/>
              <a:gd name="connsiteX5" fmla="*/ 359427 w 528635"/>
              <a:gd name="connsiteY5" fmla="*/ 484336 h 594430"/>
              <a:gd name="connsiteX6" fmla="*/ 372939 w 528635"/>
              <a:gd name="connsiteY6" fmla="*/ 497847 h 594430"/>
              <a:gd name="connsiteX7" fmla="*/ 405030 w 528635"/>
              <a:gd name="connsiteY7" fmla="*/ 497848 h 594430"/>
              <a:gd name="connsiteX8" fmla="*/ 405030 w 528635"/>
              <a:gd name="connsiteY8" fmla="*/ 529938 h 594430"/>
              <a:gd name="connsiteX9" fmla="*/ 408987 w 528635"/>
              <a:gd name="connsiteY9" fmla="*/ 539493 h 594430"/>
              <a:gd name="connsiteX10" fmla="*/ 418541 w 528635"/>
              <a:gd name="connsiteY10" fmla="*/ 543450 h 594430"/>
              <a:gd name="connsiteX11" fmla="*/ 418541 w 528635"/>
              <a:gd name="connsiteY11" fmla="*/ 543450 h 594430"/>
              <a:gd name="connsiteX12" fmla="*/ 418542 w 528635"/>
              <a:gd name="connsiteY12" fmla="*/ 543450 h 594430"/>
              <a:gd name="connsiteX13" fmla="*/ 418541 w 528635"/>
              <a:gd name="connsiteY13" fmla="*/ 543450 h 594430"/>
              <a:gd name="connsiteX14" fmla="*/ 428095 w 528635"/>
              <a:gd name="connsiteY14" fmla="*/ 539493 h 594430"/>
              <a:gd name="connsiteX15" fmla="*/ 432053 w 528635"/>
              <a:gd name="connsiteY15" fmla="*/ 529939 h 594430"/>
              <a:gd name="connsiteX16" fmla="*/ 432053 w 528635"/>
              <a:gd name="connsiteY16" fmla="*/ 497848 h 594430"/>
              <a:gd name="connsiteX17" fmla="*/ 464143 w 528635"/>
              <a:gd name="connsiteY17" fmla="*/ 497848 h 594430"/>
              <a:gd name="connsiteX18" fmla="*/ 477655 w 528635"/>
              <a:gd name="connsiteY18" fmla="*/ 484336 h 594430"/>
              <a:gd name="connsiteX19" fmla="*/ 464143 w 528635"/>
              <a:gd name="connsiteY19" fmla="*/ 470825 h 594430"/>
              <a:gd name="connsiteX20" fmla="*/ 432053 w 528635"/>
              <a:gd name="connsiteY20" fmla="*/ 470825 h 594430"/>
              <a:gd name="connsiteX21" fmla="*/ 432053 w 528635"/>
              <a:gd name="connsiteY21" fmla="*/ 438734 h 594430"/>
              <a:gd name="connsiteX22" fmla="*/ 418542 w 528635"/>
              <a:gd name="connsiteY22" fmla="*/ 425222 h 594430"/>
              <a:gd name="connsiteX23" fmla="*/ 418541 w 528635"/>
              <a:gd name="connsiteY23" fmla="*/ 374242 h 594430"/>
              <a:gd name="connsiteX24" fmla="*/ 528635 w 528635"/>
              <a:gd name="connsiteY24" fmla="*/ 484336 h 594430"/>
              <a:gd name="connsiteX25" fmla="*/ 418541 w 528635"/>
              <a:gd name="connsiteY25" fmla="*/ 594430 h 594430"/>
              <a:gd name="connsiteX26" fmla="*/ 308447 w 528635"/>
              <a:gd name="connsiteY26" fmla="*/ 484336 h 594430"/>
              <a:gd name="connsiteX27" fmla="*/ 418541 w 528635"/>
              <a:gd name="connsiteY27" fmla="*/ 374242 h 594430"/>
              <a:gd name="connsiteX28" fmla="*/ 315454 w 528635"/>
              <a:gd name="connsiteY28" fmla="*/ 147520 h 594430"/>
              <a:gd name="connsiteX29" fmla="*/ 344143 w 528635"/>
              <a:gd name="connsiteY29" fmla="*/ 163350 h 594430"/>
              <a:gd name="connsiteX30" fmla="*/ 353859 w 528635"/>
              <a:gd name="connsiteY30" fmla="*/ 208442 h 594430"/>
              <a:gd name="connsiteX31" fmla="*/ 344143 w 528635"/>
              <a:gd name="connsiteY31" fmla="*/ 254104 h 594430"/>
              <a:gd name="connsiteX32" fmla="*/ 315454 w 528635"/>
              <a:gd name="connsiteY32" fmla="*/ 270278 h 594430"/>
              <a:gd name="connsiteX33" fmla="*/ 286822 w 528635"/>
              <a:gd name="connsiteY33" fmla="*/ 254104 h 594430"/>
              <a:gd name="connsiteX34" fmla="*/ 277049 w 528635"/>
              <a:gd name="connsiteY34" fmla="*/ 208442 h 594430"/>
              <a:gd name="connsiteX35" fmla="*/ 286822 w 528635"/>
              <a:gd name="connsiteY35" fmla="*/ 163350 h 594430"/>
              <a:gd name="connsiteX36" fmla="*/ 315454 w 528635"/>
              <a:gd name="connsiteY36" fmla="*/ 147520 h 594430"/>
              <a:gd name="connsiteX37" fmla="*/ 315454 w 528635"/>
              <a:gd name="connsiteY37" fmla="*/ 119859 h 594430"/>
              <a:gd name="connsiteX38" fmla="*/ 278821 w 528635"/>
              <a:gd name="connsiteY38" fmla="*/ 130489 h 594430"/>
              <a:gd name="connsiteX39" fmla="*/ 255732 w 528635"/>
              <a:gd name="connsiteY39" fmla="*/ 160950 h 594430"/>
              <a:gd name="connsiteX40" fmla="*/ 247788 w 528635"/>
              <a:gd name="connsiteY40" fmla="*/ 208556 h 594430"/>
              <a:gd name="connsiteX41" fmla="*/ 255732 w 528635"/>
              <a:gd name="connsiteY41" fmla="*/ 256448 h 594430"/>
              <a:gd name="connsiteX42" fmla="*/ 278821 w 528635"/>
              <a:gd name="connsiteY42" fmla="*/ 287194 h 594430"/>
              <a:gd name="connsiteX43" fmla="*/ 315454 w 528635"/>
              <a:gd name="connsiteY43" fmla="*/ 297938 h 594430"/>
              <a:gd name="connsiteX44" fmla="*/ 352087 w 528635"/>
              <a:gd name="connsiteY44" fmla="*/ 287194 h 594430"/>
              <a:gd name="connsiteX45" fmla="*/ 375176 w 528635"/>
              <a:gd name="connsiteY45" fmla="*/ 256448 h 594430"/>
              <a:gd name="connsiteX46" fmla="*/ 383120 w 528635"/>
              <a:gd name="connsiteY46" fmla="*/ 208556 h 594430"/>
              <a:gd name="connsiteX47" fmla="*/ 375176 w 528635"/>
              <a:gd name="connsiteY47" fmla="*/ 160950 h 594430"/>
              <a:gd name="connsiteX48" fmla="*/ 352087 w 528635"/>
              <a:gd name="connsiteY48" fmla="*/ 130489 h 594430"/>
              <a:gd name="connsiteX49" fmla="*/ 315454 w 528635"/>
              <a:gd name="connsiteY49" fmla="*/ 119859 h 594430"/>
              <a:gd name="connsiteX50" fmla="*/ 161835 w 528635"/>
              <a:gd name="connsiteY50" fmla="*/ 119745 h 594430"/>
              <a:gd name="connsiteX51" fmla="*/ 120515 w 528635"/>
              <a:gd name="connsiteY51" fmla="*/ 133004 h 594430"/>
              <a:gd name="connsiteX52" fmla="*/ 103313 w 528635"/>
              <a:gd name="connsiteY52" fmla="*/ 172323 h 594430"/>
              <a:gd name="connsiteX53" fmla="*/ 131660 w 528635"/>
              <a:gd name="connsiteY53" fmla="*/ 174380 h 594430"/>
              <a:gd name="connsiteX54" fmla="*/ 140746 w 528635"/>
              <a:gd name="connsiteY54" fmla="*/ 153235 h 594430"/>
              <a:gd name="connsiteX55" fmla="*/ 161492 w 528635"/>
              <a:gd name="connsiteY55" fmla="*/ 146262 h 594430"/>
              <a:gd name="connsiteX56" fmla="*/ 176122 w 528635"/>
              <a:gd name="connsiteY56" fmla="*/ 149063 h 594430"/>
              <a:gd name="connsiteX57" fmla="*/ 185495 w 528635"/>
              <a:gd name="connsiteY57" fmla="*/ 156892 h 594430"/>
              <a:gd name="connsiteX58" fmla="*/ 188810 w 528635"/>
              <a:gd name="connsiteY58" fmla="*/ 168322 h 594430"/>
              <a:gd name="connsiteX59" fmla="*/ 184523 w 528635"/>
              <a:gd name="connsiteY59" fmla="*/ 181352 h 594430"/>
              <a:gd name="connsiteX60" fmla="*/ 172636 w 528635"/>
              <a:gd name="connsiteY60" fmla="*/ 190096 h 594430"/>
              <a:gd name="connsiteX61" fmla="*/ 154977 w 528635"/>
              <a:gd name="connsiteY61" fmla="*/ 193240 h 594430"/>
              <a:gd name="connsiteX62" fmla="*/ 144690 w 528635"/>
              <a:gd name="connsiteY62" fmla="*/ 193240 h 594430"/>
              <a:gd name="connsiteX63" fmla="*/ 144690 w 528635"/>
              <a:gd name="connsiteY63" fmla="*/ 216557 h 594430"/>
              <a:gd name="connsiteX64" fmla="*/ 154977 w 528635"/>
              <a:gd name="connsiteY64" fmla="*/ 216557 h 594430"/>
              <a:gd name="connsiteX65" fmla="*/ 175494 w 528635"/>
              <a:gd name="connsiteY65" fmla="*/ 220157 h 594430"/>
              <a:gd name="connsiteX66" fmla="*/ 189038 w 528635"/>
              <a:gd name="connsiteY66" fmla="*/ 230216 h 594430"/>
              <a:gd name="connsiteX67" fmla="*/ 193839 w 528635"/>
              <a:gd name="connsiteY67" fmla="*/ 245246 h 594430"/>
              <a:gd name="connsiteX68" fmla="*/ 190181 w 528635"/>
              <a:gd name="connsiteY68" fmla="*/ 258619 h 594430"/>
              <a:gd name="connsiteX69" fmla="*/ 179666 w 528635"/>
              <a:gd name="connsiteY69" fmla="*/ 267763 h 594430"/>
              <a:gd name="connsiteX70" fmla="*/ 163321 w 528635"/>
              <a:gd name="connsiteY70" fmla="*/ 271078 h 594430"/>
              <a:gd name="connsiteX71" fmla="*/ 139203 w 528635"/>
              <a:gd name="connsiteY71" fmla="*/ 262505 h 594430"/>
              <a:gd name="connsiteX72" fmla="*/ 127430 w 528635"/>
              <a:gd name="connsiteY72" fmla="*/ 238845 h 594430"/>
              <a:gd name="connsiteX73" fmla="*/ 99198 w 528635"/>
              <a:gd name="connsiteY73" fmla="*/ 243417 h 594430"/>
              <a:gd name="connsiteX74" fmla="*/ 119201 w 528635"/>
              <a:gd name="connsiteY74" fmla="*/ 283308 h 594430"/>
              <a:gd name="connsiteX75" fmla="*/ 163664 w 528635"/>
              <a:gd name="connsiteY75" fmla="*/ 297596 h 594430"/>
              <a:gd name="connsiteX76" fmla="*/ 196696 w 528635"/>
              <a:gd name="connsiteY76" fmla="*/ 291252 h 594430"/>
              <a:gd name="connsiteX77" fmla="*/ 217156 w 528635"/>
              <a:gd name="connsiteY77" fmla="*/ 273821 h 594430"/>
              <a:gd name="connsiteX78" fmla="*/ 224128 w 528635"/>
              <a:gd name="connsiteY78" fmla="*/ 248675 h 594430"/>
              <a:gd name="connsiteX79" fmla="*/ 215613 w 528635"/>
              <a:gd name="connsiteY79" fmla="*/ 222558 h 594430"/>
              <a:gd name="connsiteX80" fmla="*/ 191553 w 528635"/>
              <a:gd name="connsiteY80" fmla="*/ 205870 h 594430"/>
              <a:gd name="connsiteX81" fmla="*/ 186924 w 528635"/>
              <a:gd name="connsiteY81" fmla="*/ 204685 h 594430"/>
              <a:gd name="connsiteX82" fmla="*/ 188695 w 528635"/>
              <a:gd name="connsiteY82" fmla="*/ 204212 h 594430"/>
              <a:gd name="connsiteX83" fmla="*/ 211041 w 528635"/>
              <a:gd name="connsiteY83" fmla="*/ 188439 h 594430"/>
              <a:gd name="connsiteX84" fmla="*/ 218985 w 528635"/>
              <a:gd name="connsiteY84" fmla="*/ 164550 h 594430"/>
              <a:gd name="connsiteX85" fmla="*/ 212070 w 528635"/>
              <a:gd name="connsiteY85" fmla="*/ 141176 h 594430"/>
              <a:gd name="connsiteX86" fmla="*/ 192353 w 528635"/>
              <a:gd name="connsiteY86" fmla="*/ 125403 h 594430"/>
              <a:gd name="connsiteX87" fmla="*/ 161835 w 528635"/>
              <a:gd name="connsiteY87" fmla="*/ 119745 h 594430"/>
              <a:gd name="connsiteX88" fmla="*/ 41277 w 528635"/>
              <a:gd name="connsiteY88" fmla="*/ 0 h 594430"/>
              <a:gd name="connsiteX89" fmla="*/ 434973 w 528635"/>
              <a:gd name="connsiteY89" fmla="*/ 0 h 594430"/>
              <a:gd name="connsiteX90" fmla="*/ 476250 w 528635"/>
              <a:gd name="connsiteY90" fmla="*/ 41277 h 594430"/>
              <a:gd name="connsiteX91" fmla="*/ 476250 w 528635"/>
              <a:gd name="connsiteY91" fmla="*/ 370143 h 594430"/>
              <a:gd name="connsiteX92" fmla="*/ 468880 w 528635"/>
              <a:gd name="connsiteY92" fmla="*/ 365174 h 594430"/>
              <a:gd name="connsiteX93" fmla="*/ 418541 w 528635"/>
              <a:gd name="connsiteY93" fmla="*/ 355011 h 594430"/>
              <a:gd name="connsiteX94" fmla="*/ 289216 w 528635"/>
              <a:gd name="connsiteY94" fmla="*/ 484336 h 594430"/>
              <a:gd name="connsiteX95" fmla="*/ 299379 w 528635"/>
              <a:gd name="connsiteY95" fmla="*/ 534675 h 594430"/>
              <a:gd name="connsiteX96" fmla="*/ 301137 w 528635"/>
              <a:gd name="connsiteY96" fmla="*/ 537282 h 594430"/>
              <a:gd name="connsiteX97" fmla="*/ 41277 w 528635"/>
              <a:gd name="connsiteY97" fmla="*/ 537282 h 594430"/>
              <a:gd name="connsiteX98" fmla="*/ 0 w 528635"/>
              <a:gd name="connsiteY98" fmla="*/ 496005 h 594430"/>
              <a:gd name="connsiteX99" fmla="*/ 0 w 528635"/>
              <a:gd name="connsiteY99" fmla="*/ 41277 h 594430"/>
              <a:gd name="connsiteX100" fmla="*/ 41277 w 528635"/>
              <a:gd name="connsiteY100" fmla="*/ 0 h 594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528635" h="594430">
                <a:moveTo>
                  <a:pt x="418542" y="425222"/>
                </a:moveTo>
                <a:cubicBezTo>
                  <a:pt x="411079" y="425222"/>
                  <a:pt x="405030" y="431272"/>
                  <a:pt x="405030" y="438734"/>
                </a:cubicBezTo>
                <a:lnTo>
                  <a:pt x="405030" y="470825"/>
                </a:lnTo>
                <a:lnTo>
                  <a:pt x="372939" y="470825"/>
                </a:lnTo>
                <a:cubicBezTo>
                  <a:pt x="365477" y="470825"/>
                  <a:pt x="359428" y="476874"/>
                  <a:pt x="359428" y="484336"/>
                </a:cubicBezTo>
                <a:lnTo>
                  <a:pt x="359427" y="484336"/>
                </a:lnTo>
                <a:cubicBezTo>
                  <a:pt x="359427" y="491798"/>
                  <a:pt x="365477" y="497847"/>
                  <a:pt x="372939" y="497847"/>
                </a:cubicBezTo>
                <a:lnTo>
                  <a:pt x="405030" y="497848"/>
                </a:lnTo>
                <a:lnTo>
                  <a:pt x="405030" y="529938"/>
                </a:lnTo>
                <a:cubicBezTo>
                  <a:pt x="405030" y="533669"/>
                  <a:pt x="406542" y="537047"/>
                  <a:pt x="408987" y="539493"/>
                </a:cubicBezTo>
                <a:lnTo>
                  <a:pt x="418541" y="543450"/>
                </a:lnTo>
                <a:lnTo>
                  <a:pt x="418541" y="543450"/>
                </a:lnTo>
                <a:lnTo>
                  <a:pt x="418542" y="543450"/>
                </a:lnTo>
                <a:lnTo>
                  <a:pt x="418541" y="543450"/>
                </a:lnTo>
                <a:lnTo>
                  <a:pt x="428095" y="539493"/>
                </a:lnTo>
                <a:cubicBezTo>
                  <a:pt x="430540" y="537048"/>
                  <a:pt x="432053" y="533670"/>
                  <a:pt x="432053" y="529939"/>
                </a:cubicBezTo>
                <a:lnTo>
                  <a:pt x="432053" y="497848"/>
                </a:lnTo>
                <a:lnTo>
                  <a:pt x="464143" y="497848"/>
                </a:lnTo>
                <a:cubicBezTo>
                  <a:pt x="471605" y="497848"/>
                  <a:pt x="477655" y="491798"/>
                  <a:pt x="477655" y="484336"/>
                </a:cubicBezTo>
                <a:cubicBezTo>
                  <a:pt x="477655" y="476874"/>
                  <a:pt x="471605" y="470825"/>
                  <a:pt x="464143" y="470825"/>
                </a:cubicBezTo>
                <a:lnTo>
                  <a:pt x="432053" y="470825"/>
                </a:lnTo>
                <a:lnTo>
                  <a:pt x="432053" y="438734"/>
                </a:lnTo>
                <a:cubicBezTo>
                  <a:pt x="432053" y="431272"/>
                  <a:pt x="426004" y="425222"/>
                  <a:pt x="418542" y="425222"/>
                </a:cubicBezTo>
                <a:close/>
                <a:moveTo>
                  <a:pt x="418541" y="374242"/>
                </a:moveTo>
                <a:cubicBezTo>
                  <a:pt x="479344" y="374242"/>
                  <a:pt x="528635" y="423533"/>
                  <a:pt x="528635" y="484336"/>
                </a:cubicBezTo>
                <a:cubicBezTo>
                  <a:pt x="528635" y="545139"/>
                  <a:pt x="479344" y="594430"/>
                  <a:pt x="418541" y="594430"/>
                </a:cubicBezTo>
                <a:cubicBezTo>
                  <a:pt x="357738" y="594430"/>
                  <a:pt x="308447" y="545139"/>
                  <a:pt x="308447" y="484336"/>
                </a:cubicBezTo>
                <a:cubicBezTo>
                  <a:pt x="308447" y="423533"/>
                  <a:pt x="357738" y="374242"/>
                  <a:pt x="418541" y="374242"/>
                </a:cubicBezTo>
                <a:close/>
                <a:moveTo>
                  <a:pt x="315454" y="147520"/>
                </a:moveTo>
                <a:cubicBezTo>
                  <a:pt x="328103" y="147520"/>
                  <a:pt x="337666" y="152796"/>
                  <a:pt x="344143" y="163350"/>
                </a:cubicBezTo>
                <a:cubicBezTo>
                  <a:pt x="350620" y="173904"/>
                  <a:pt x="353859" y="188934"/>
                  <a:pt x="353859" y="208442"/>
                </a:cubicBezTo>
                <a:cubicBezTo>
                  <a:pt x="353859" y="228101"/>
                  <a:pt x="350620" y="243322"/>
                  <a:pt x="344143" y="254104"/>
                </a:cubicBezTo>
                <a:cubicBezTo>
                  <a:pt x="337666" y="264887"/>
                  <a:pt x="328103" y="270278"/>
                  <a:pt x="315454" y="270278"/>
                </a:cubicBezTo>
                <a:cubicBezTo>
                  <a:pt x="302881" y="270278"/>
                  <a:pt x="293337" y="264887"/>
                  <a:pt x="286822" y="254104"/>
                </a:cubicBezTo>
                <a:cubicBezTo>
                  <a:pt x="280307" y="243322"/>
                  <a:pt x="277049" y="228101"/>
                  <a:pt x="277049" y="208442"/>
                </a:cubicBezTo>
                <a:cubicBezTo>
                  <a:pt x="277049" y="188934"/>
                  <a:pt x="280307" y="173904"/>
                  <a:pt x="286822" y="163350"/>
                </a:cubicBezTo>
                <a:cubicBezTo>
                  <a:pt x="293337" y="152796"/>
                  <a:pt x="302881" y="147520"/>
                  <a:pt x="315454" y="147520"/>
                </a:cubicBezTo>
                <a:close/>
                <a:moveTo>
                  <a:pt x="315454" y="119859"/>
                </a:moveTo>
                <a:cubicBezTo>
                  <a:pt x="301128" y="119859"/>
                  <a:pt x="288917" y="123402"/>
                  <a:pt x="278821" y="130489"/>
                </a:cubicBezTo>
                <a:cubicBezTo>
                  <a:pt x="268724" y="137576"/>
                  <a:pt x="261028" y="147729"/>
                  <a:pt x="255732" y="160950"/>
                </a:cubicBezTo>
                <a:cubicBezTo>
                  <a:pt x="250436" y="174171"/>
                  <a:pt x="247788" y="190039"/>
                  <a:pt x="247788" y="208556"/>
                </a:cubicBezTo>
                <a:cubicBezTo>
                  <a:pt x="247788" y="227149"/>
                  <a:pt x="250436" y="243113"/>
                  <a:pt x="255732" y="256448"/>
                </a:cubicBezTo>
                <a:cubicBezTo>
                  <a:pt x="261028" y="269783"/>
                  <a:pt x="268724" y="280031"/>
                  <a:pt x="278821" y="287194"/>
                </a:cubicBezTo>
                <a:cubicBezTo>
                  <a:pt x="288917" y="294357"/>
                  <a:pt x="301128" y="297938"/>
                  <a:pt x="315454" y="297938"/>
                </a:cubicBezTo>
                <a:cubicBezTo>
                  <a:pt x="329779" y="297938"/>
                  <a:pt x="341991" y="294357"/>
                  <a:pt x="352087" y="287194"/>
                </a:cubicBezTo>
                <a:cubicBezTo>
                  <a:pt x="362184" y="280031"/>
                  <a:pt x="369880" y="269783"/>
                  <a:pt x="375176" y="256448"/>
                </a:cubicBezTo>
                <a:cubicBezTo>
                  <a:pt x="380472" y="243113"/>
                  <a:pt x="383120" y="227149"/>
                  <a:pt x="383120" y="208556"/>
                </a:cubicBezTo>
                <a:cubicBezTo>
                  <a:pt x="383120" y="190039"/>
                  <a:pt x="380472" y="174171"/>
                  <a:pt x="375176" y="160950"/>
                </a:cubicBezTo>
                <a:cubicBezTo>
                  <a:pt x="369880" y="147729"/>
                  <a:pt x="362184" y="137576"/>
                  <a:pt x="352087" y="130489"/>
                </a:cubicBezTo>
                <a:cubicBezTo>
                  <a:pt x="341991" y="123402"/>
                  <a:pt x="329779" y="119859"/>
                  <a:pt x="315454" y="119859"/>
                </a:cubicBezTo>
                <a:close/>
                <a:moveTo>
                  <a:pt x="161835" y="119745"/>
                </a:moveTo>
                <a:cubicBezTo>
                  <a:pt x="144385" y="119745"/>
                  <a:pt x="130612" y="124164"/>
                  <a:pt x="120515" y="133004"/>
                </a:cubicBezTo>
                <a:cubicBezTo>
                  <a:pt x="110419" y="141843"/>
                  <a:pt x="104685" y="154949"/>
                  <a:pt x="103313" y="172323"/>
                </a:cubicBezTo>
                <a:lnTo>
                  <a:pt x="131660" y="174380"/>
                </a:lnTo>
                <a:cubicBezTo>
                  <a:pt x="132574" y="164931"/>
                  <a:pt x="135603" y="157883"/>
                  <a:pt x="140746" y="153235"/>
                </a:cubicBezTo>
                <a:cubicBezTo>
                  <a:pt x="145890" y="148586"/>
                  <a:pt x="152805" y="146262"/>
                  <a:pt x="161492" y="146262"/>
                </a:cubicBezTo>
                <a:cubicBezTo>
                  <a:pt x="167207" y="146262"/>
                  <a:pt x="172084" y="147196"/>
                  <a:pt x="176122" y="149063"/>
                </a:cubicBezTo>
                <a:cubicBezTo>
                  <a:pt x="180161" y="150930"/>
                  <a:pt x="183285" y="153539"/>
                  <a:pt x="185495" y="156892"/>
                </a:cubicBezTo>
                <a:cubicBezTo>
                  <a:pt x="187705" y="160245"/>
                  <a:pt x="188810" y="164055"/>
                  <a:pt x="188810" y="168322"/>
                </a:cubicBezTo>
                <a:cubicBezTo>
                  <a:pt x="188810" y="173275"/>
                  <a:pt x="187381" y="177619"/>
                  <a:pt x="184523" y="181352"/>
                </a:cubicBezTo>
                <a:cubicBezTo>
                  <a:pt x="181666" y="185086"/>
                  <a:pt x="177703" y="188001"/>
                  <a:pt x="172636" y="190096"/>
                </a:cubicBezTo>
                <a:cubicBezTo>
                  <a:pt x="167569" y="192192"/>
                  <a:pt x="161682" y="193240"/>
                  <a:pt x="154977" y="193240"/>
                </a:cubicBezTo>
                <a:lnTo>
                  <a:pt x="144690" y="193240"/>
                </a:lnTo>
                <a:lnTo>
                  <a:pt x="144690" y="216557"/>
                </a:lnTo>
                <a:lnTo>
                  <a:pt x="154977" y="216557"/>
                </a:lnTo>
                <a:cubicBezTo>
                  <a:pt x="162825" y="216557"/>
                  <a:pt x="169664" y="217757"/>
                  <a:pt x="175494" y="220157"/>
                </a:cubicBezTo>
                <a:cubicBezTo>
                  <a:pt x="181323" y="222558"/>
                  <a:pt x="185838" y="225910"/>
                  <a:pt x="189038" y="230216"/>
                </a:cubicBezTo>
                <a:cubicBezTo>
                  <a:pt x="192238" y="234521"/>
                  <a:pt x="193839" y="239531"/>
                  <a:pt x="193839" y="245246"/>
                </a:cubicBezTo>
                <a:cubicBezTo>
                  <a:pt x="193839" y="250275"/>
                  <a:pt x="192620" y="254733"/>
                  <a:pt x="190181" y="258619"/>
                </a:cubicBezTo>
                <a:cubicBezTo>
                  <a:pt x="187743" y="262505"/>
                  <a:pt x="184238" y="265553"/>
                  <a:pt x="179666" y="267763"/>
                </a:cubicBezTo>
                <a:cubicBezTo>
                  <a:pt x="175094" y="269973"/>
                  <a:pt x="169645" y="271078"/>
                  <a:pt x="163321" y="271078"/>
                </a:cubicBezTo>
                <a:cubicBezTo>
                  <a:pt x="153262" y="271078"/>
                  <a:pt x="145223" y="268220"/>
                  <a:pt x="139203" y="262505"/>
                </a:cubicBezTo>
                <a:cubicBezTo>
                  <a:pt x="133184" y="256790"/>
                  <a:pt x="129259" y="248904"/>
                  <a:pt x="127430" y="238845"/>
                </a:cubicBezTo>
                <a:lnTo>
                  <a:pt x="99198" y="243417"/>
                </a:lnTo>
                <a:cubicBezTo>
                  <a:pt x="102170" y="260486"/>
                  <a:pt x="108838" y="273783"/>
                  <a:pt x="119201" y="283308"/>
                </a:cubicBezTo>
                <a:cubicBezTo>
                  <a:pt x="129564" y="292833"/>
                  <a:pt x="144385" y="297596"/>
                  <a:pt x="163664" y="297596"/>
                </a:cubicBezTo>
                <a:cubicBezTo>
                  <a:pt x="176694" y="297596"/>
                  <a:pt x="187705" y="295481"/>
                  <a:pt x="196696" y="291252"/>
                </a:cubicBezTo>
                <a:cubicBezTo>
                  <a:pt x="205688" y="287023"/>
                  <a:pt x="212508" y="281213"/>
                  <a:pt x="217156" y="273821"/>
                </a:cubicBezTo>
                <a:cubicBezTo>
                  <a:pt x="221804" y="266430"/>
                  <a:pt x="224128" y="258048"/>
                  <a:pt x="224128" y="248675"/>
                </a:cubicBezTo>
                <a:cubicBezTo>
                  <a:pt x="224128" y="238541"/>
                  <a:pt x="221290" y="229835"/>
                  <a:pt x="215613" y="222558"/>
                </a:cubicBezTo>
                <a:cubicBezTo>
                  <a:pt x="209936" y="215280"/>
                  <a:pt x="201916" y="209718"/>
                  <a:pt x="191553" y="205870"/>
                </a:cubicBezTo>
                <a:lnTo>
                  <a:pt x="186924" y="204685"/>
                </a:lnTo>
                <a:lnTo>
                  <a:pt x="188695" y="204212"/>
                </a:lnTo>
                <a:cubicBezTo>
                  <a:pt x="198296" y="200479"/>
                  <a:pt x="205745" y="195221"/>
                  <a:pt x="211041" y="188439"/>
                </a:cubicBezTo>
                <a:cubicBezTo>
                  <a:pt x="216337" y="181657"/>
                  <a:pt x="218985" y="173694"/>
                  <a:pt x="218985" y="164550"/>
                </a:cubicBezTo>
                <a:cubicBezTo>
                  <a:pt x="218985" y="155711"/>
                  <a:pt x="216680" y="147920"/>
                  <a:pt x="212070" y="141176"/>
                </a:cubicBezTo>
                <a:cubicBezTo>
                  <a:pt x="207459" y="134432"/>
                  <a:pt x="200887" y="129174"/>
                  <a:pt x="192353" y="125403"/>
                </a:cubicBezTo>
                <a:cubicBezTo>
                  <a:pt x="183818" y="121631"/>
                  <a:pt x="173646" y="119745"/>
                  <a:pt x="161835" y="119745"/>
                </a:cubicBezTo>
                <a:close/>
                <a:moveTo>
                  <a:pt x="41277" y="0"/>
                </a:moveTo>
                <a:lnTo>
                  <a:pt x="434973" y="0"/>
                </a:lnTo>
                <a:cubicBezTo>
                  <a:pt x="457770" y="0"/>
                  <a:pt x="476250" y="18480"/>
                  <a:pt x="476250" y="41277"/>
                </a:cubicBezTo>
                <a:lnTo>
                  <a:pt x="476250" y="370143"/>
                </a:lnTo>
                <a:lnTo>
                  <a:pt x="468880" y="365174"/>
                </a:lnTo>
                <a:cubicBezTo>
                  <a:pt x="453408" y="358630"/>
                  <a:pt x="436397" y="355011"/>
                  <a:pt x="418541" y="355011"/>
                </a:cubicBezTo>
                <a:cubicBezTo>
                  <a:pt x="347117" y="355011"/>
                  <a:pt x="289216" y="412912"/>
                  <a:pt x="289216" y="484336"/>
                </a:cubicBezTo>
                <a:cubicBezTo>
                  <a:pt x="289216" y="502192"/>
                  <a:pt x="292835" y="519203"/>
                  <a:pt x="299379" y="534675"/>
                </a:cubicBezTo>
                <a:lnTo>
                  <a:pt x="301137" y="537282"/>
                </a:lnTo>
                <a:lnTo>
                  <a:pt x="41277" y="537282"/>
                </a:lnTo>
                <a:cubicBezTo>
                  <a:pt x="18480" y="537282"/>
                  <a:pt x="0" y="518802"/>
                  <a:pt x="0" y="496005"/>
                </a:cubicBezTo>
                <a:lnTo>
                  <a:pt x="0" y="41277"/>
                </a:lnTo>
                <a:cubicBezTo>
                  <a:pt x="0" y="18480"/>
                  <a:pt x="18480" y="0"/>
                  <a:pt x="41277" y="0"/>
                </a:cubicBezTo>
                <a:close/>
              </a:path>
            </a:pathLst>
          </a:custGeom>
          <a:solidFill>
            <a:srgbClr val="616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mn-ea"/>
              <a:sym typeface="+mn-lt"/>
            </a:endParaRPr>
          </a:p>
        </p:txBody>
      </p:sp>
      <p:grpSp>
        <p:nvGrpSpPr>
          <p:cNvPr id="19" name="组合 18">
            <a:extLst>
              <a:ext uri="{FF2B5EF4-FFF2-40B4-BE49-F238E27FC236}">
                <a16:creationId xmlns:a16="http://schemas.microsoft.com/office/drawing/2014/main" id="{3C743F82-41C8-4D3E-B183-AF3880AADC78}"/>
              </a:ext>
            </a:extLst>
          </p:cNvPr>
          <p:cNvGrpSpPr/>
          <p:nvPr/>
        </p:nvGrpSpPr>
        <p:grpSpPr>
          <a:xfrm>
            <a:off x="4442411" y="4602966"/>
            <a:ext cx="3080349" cy="577834"/>
            <a:chOff x="8222965" y="7595340"/>
            <a:chExt cx="3061547" cy="1003408"/>
          </a:xfrm>
        </p:grpSpPr>
        <p:sp>
          <p:nvSpPr>
            <p:cNvPr id="20" name="圆角矩形 16">
              <a:extLst>
                <a:ext uri="{FF2B5EF4-FFF2-40B4-BE49-F238E27FC236}">
                  <a16:creationId xmlns:a16="http://schemas.microsoft.com/office/drawing/2014/main" id="{D61C35E7-C7E1-468D-9AAE-0A013253773F}"/>
                </a:ext>
              </a:extLst>
            </p:cNvPr>
            <p:cNvSpPr/>
            <p:nvPr/>
          </p:nvSpPr>
          <p:spPr>
            <a:xfrm>
              <a:off x="8222965" y="7595340"/>
              <a:ext cx="3061547" cy="678712"/>
            </a:xfrm>
            <a:prstGeom prst="roundRect">
              <a:avLst>
                <a:gd name="adj" fmla="val 48214"/>
              </a:avLst>
            </a:prstGeom>
            <a:solidFill>
              <a:srgbClr val="DBDBFD"/>
            </a:solidFill>
            <a:ln w="9525">
              <a:solidFill>
                <a:srgbClr val="6163BB"/>
              </a:solidFill>
            </a:ln>
            <a:effectLst>
              <a:outerShdw dist="38100" dir="2700000" algn="tl" rotWithShape="0">
                <a:srgbClr val="C2C2FB"/>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rgbClr val="182027"/>
                </a:solidFill>
                <a:cs typeface="+mn-ea"/>
                <a:sym typeface="+mn-lt"/>
              </a:endParaRPr>
            </a:p>
          </p:txBody>
        </p:sp>
        <p:sp>
          <p:nvSpPr>
            <p:cNvPr id="22" name="文本框 21">
              <a:extLst>
                <a:ext uri="{FF2B5EF4-FFF2-40B4-BE49-F238E27FC236}">
                  <a16:creationId xmlns:a16="http://schemas.microsoft.com/office/drawing/2014/main" id="{F51EBB41-B7D7-44B9-B1C6-CB10FF8ED177}"/>
                </a:ext>
              </a:extLst>
            </p:cNvPr>
            <p:cNvSpPr txBox="1"/>
            <p:nvPr/>
          </p:nvSpPr>
          <p:spPr>
            <a:xfrm>
              <a:off x="8246207" y="7690177"/>
              <a:ext cx="3016995" cy="908571"/>
            </a:xfrm>
            <a:prstGeom prst="rect">
              <a:avLst/>
            </a:prstGeom>
            <a:noFill/>
          </p:spPr>
          <p:txBody>
            <a:bodyPr wrap="square" rtlCol="0">
              <a:spAutoFit/>
            </a:bodyPr>
            <a:lstStyle/>
            <a:p>
              <a:pPr algn="ctr"/>
              <a:r>
                <a:rPr lang="zh-CN" altLang="en-US" sz="1400" dirty="0">
                  <a:solidFill>
                    <a:srgbClr val="6163BB"/>
                  </a:solidFill>
                  <a:cs typeface="+mn-ea"/>
                  <a:sym typeface="+mn-lt"/>
                </a:rPr>
                <a:t>汇报人</a:t>
              </a:r>
              <a:r>
                <a:rPr lang="zh-CN" altLang="en-US" sz="1400" dirty="0" smtClean="0">
                  <a:solidFill>
                    <a:srgbClr val="6163BB"/>
                  </a:solidFill>
                  <a:cs typeface="+mn-ea"/>
                  <a:sym typeface="+mn-lt"/>
                </a:rPr>
                <a:t>：荆尹浩宇 张佳悦 滕一铭</a:t>
              </a:r>
              <a:endParaRPr lang="en-US" altLang="zh-CN" sz="1400" dirty="0">
                <a:solidFill>
                  <a:srgbClr val="6163BB"/>
                </a:solidFill>
                <a:cs typeface="+mn-ea"/>
                <a:sym typeface="+mn-lt"/>
              </a:endParaRPr>
            </a:p>
          </p:txBody>
        </p:sp>
      </p:grpSp>
      <p:sp>
        <p:nvSpPr>
          <p:cNvPr id="23" name="文本框 22">
            <a:extLst>
              <a:ext uri="{FF2B5EF4-FFF2-40B4-BE49-F238E27FC236}">
                <a16:creationId xmlns:a16="http://schemas.microsoft.com/office/drawing/2014/main" id="{0FDFAB8A-2003-43AA-A9F3-54A1BDCD1124}"/>
              </a:ext>
            </a:extLst>
          </p:cNvPr>
          <p:cNvSpPr txBox="1"/>
          <p:nvPr/>
        </p:nvSpPr>
        <p:spPr>
          <a:xfrm>
            <a:off x="3192712" y="1946788"/>
            <a:ext cx="5476796" cy="830997"/>
          </a:xfrm>
          <a:prstGeom prst="rect">
            <a:avLst/>
          </a:prstGeom>
          <a:noFill/>
        </p:spPr>
        <p:txBody>
          <a:bodyPr wrap="square" rtlCol="0">
            <a:spAutoFit/>
          </a:bodyPr>
          <a:lstStyle/>
          <a:p>
            <a:pPr algn="ctr"/>
            <a:r>
              <a:rPr lang="zh-CN" altLang="en-US" sz="4800" b="1" dirty="0" smtClean="0">
                <a:ln w="9525">
                  <a:solidFill>
                    <a:srgbClr val="6163BB"/>
                  </a:solidFill>
                </a:ln>
                <a:solidFill>
                  <a:srgbClr val="DBDBFD"/>
                </a:solidFill>
                <a:effectLst>
                  <a:outerShdw dist="38100" dir="2700000" algn="tl" rotWithShape="0">
                    <a:srgbClr val="C2C2FB"/>
                  </a:outerShdw>
                </a:effectLst>
                <a:cs typeface="+mn-ea"/>
                <a:sym typeface="+mn-lt"/>
              </a:rPr>
              <a:t>机电系统设计实践</a:t>
            </a:r>
            <a:endParaRPr lang="zh-CN" altLang="en-US" sz="4800" b="1" dirty="0">
              <a:ln w="9525">
                <a:solidFill>
                  <a:srgbClr val="6163BB"/>
                </a:solidFill>
              </a:ln>
              <a:solidFill>
                <a:srgbClr val="DBDBFD"/>
              </a:solidFill>
              <a:effectLst>
                <a:outerShdw dist="38100" dir="2700000" algn="tl" rotWithShape="0">
                  <a:srgbClr val="C2C2FB"/>
                </a:outerShdw>
              </a:effectLst>
              <a:cs typeface="+mn-ea"/>
              <a:sym typeface="+mn-lt"/>
            </a:endParaRPr>
          </a:p>
        </p:txBody>
      </p:sp>
      <p:sp>
        <p:nvSpPr>
          <p:cNvPr id="24" name="文本框 23">
            <a:extLst>
              <a:ext uri="{FF2B5EF4-FFF2-40B4-BE49-F238E27FC236}">
                <a16:creationId xmlns:a16="http://schemas.microsoft.com/office/drawing/2014/main" id="{FB50FC46-BEDB-4867-A8C2-FE2A6421C23D}"/>
              </a:ext>
            </a:extLst>
          </p:cNvPr>
          <p:cNvSpPr txBox="1"/>
          <p:nvPr/>
        </p:nvSpPr>
        <p:spPr>
          <a:xfrm>
            <a:off x="2091017" y="2851421"/>
            <a:ext cx="7783139" cy="1107996"/>
          </a:xfrm>
          <a:prstGeom prst="rect">
            <a:avLst/>
          </a:prstGeom>
          <a:noFill/>
          <a:effectLst/>
        </p:spPr>
        <p:txBody>
          <a:bodyPr wrap="square" rtlCol="0">
            <a:spAutoFit/>
          </a:bodyPr>
          <a:lstStyle/>
          <a:p>
            <a:pPr algn="ctr" fontAlgn="auto">
              <a:lnSpc>
                <a:spcPct val="100000"/>
              </a:lnSpc>
            </a:pPr>
            <a:r>
              <a:rPr lang="zh-CN" altLang="en-US" sz="6600" dirty="0" smtClean="0">
                <a:cs typeface="+mn-ea"/>
                <a:sym typeface="+mn-lt"/>
              </a:rPr>
              <a:t>详细设计方案汇报</a:t>
            </a:r>
            <a:endParaRPr lang="en-US" altLang="zh-CN" sz="6600" dirty="0">
              <a:cs typeface="+mn-ea"/>
              <a:sym typeface="+mn-lt"/>
            </a:endParaRPr>
          </a:p>
        </p:txBody>
      </p:sp>
    </p:spTree>
    <p:extLst>
      <p:ext uri="{BB962C8B-B14F-4D97-AF65-F5344CB8AC3E}">
        <p14:creationId xmlns:p14="http://schemas.microsoft.com/office/powerpoint/2010/main" val="1134845010"/>
      </p:ext>
    </p:extLst>
  </p:cSld>
  <p:clrMapOvr>
    <a:masterClrMapping/>
  </p:clrMapOvr>
  <p:timing>
    <p:tnLst>
      <p:par>
        <p:cTn id="1" dur="indefinite" restart="never" nodeType="tmRoot"/>
      </p:par>
    </p:tnLst>
    <p:bldLst>
      <p:bldP spid="24" grpId="0"/>
      <p:bldP spid="24"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a:extLst>
              <a:ext uri="{FF2B5EF4-FFF2-40B4-BE49-F238E27FC236}">
                <a16:creationId xmlns:a16="http://schemas.microsoft.com/office/drawing/2014/main" id="{BAEB0924-10BC-4E6C-998D-AA40F81B0A61}"/>
              </a:ext>
            </a:extLst>
          </p:cNvPr>
          <p:cNvSpPr/>
          <p:nvPr/>
        </p:nvSpPr>
        <p:spPr>
          <a:xfrm>
            <a:off x="8465062" y="5229225"/>
            <a:ext cx="3728528" cy="1628775"/>
          </a:xfrm>
          <a:custGeom>
            <a:avLst/>
            <a:gdLst>
              <a:gd name="connsiteX0" fmla="*/ 2856319 w 2856319"/>
              <a:gd name="connsiteY0" fmla="*/ 0 h 1247758"/>
              <a:gd name="connsiteX1" fmla="*/ 2856319 w 2856319"/>
              <a:gd name="connsiteY1" fmla="*/ 1247758 h 1247758"/>
              <a:gd name="connsiteX2" fmla="*/ 3522 w 2856319"/>
              <a:gd name="connsiteY2" fmla="*/ 1247758 h 1247758"/>
              <a:gd name="connsiteX3" fmla="*/ 0 w 2856319"/>
              <a:gd name="connsiteY3" fmla="*/ 1164497 h 1247758"/>
              <a:gd name="connsiteX4" fmla="*/ 106202 w 2856319"/>
              <a:gd name="connsiteY4" fmla="*/ 891030 h 1247758"/>
              <a:gd name="connsiteX5" fmla="*/ 307984 w 2856319"/>
              <a:gd name="connsiteY5" fmla="*/ 758278 h 1247758"/>
              <a:gd name="connsiteX6" fmla="*/ 767304 w 2856319"/>
              <a:gd name="connsiteY6" fmla="*/ 665350 h 1247758"/>
              <a:gd name="connsiteX7" fmla="*/ 1712496 w 2856319"/>
              <a:gd name="connsiteY7" fmla="*/ 439674 h 1247758"/>
              <a:gd name="connsiteX8" fmla="*/ 2086857 w 2856319"/>
              <a:gd name="connsiteY8" fmla="*/ 301612 h 1247758"/>
              <a:gd name="connsiteX9" fmla="*/ 2649724 w 2856319"/>
              <a:gd name="connsiteY9" fmla="*/ 75933 h 1247758"/>
              <a:gd name="connsiteX10" fmla="*/ 2840803 w 2856319"/>
              <a:gd name="connsiteY10" fmla="*/ 4579 h 1247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6319" h="1247758">
                <a:moveTo>
                  <a:pt x="2856319" y="0"/>
                </a:moveTo>
                <a:lnTo>
                  <a:pt x="2856319" y="1247758"/>
                </a:lnTo>
                <a:lnTo>
                  <a:pt x="3522" y="1247758"/>
                </a:lnTo>
                <a:lnTo>
                  <a:pt x="0" y="1164497"/>
                </a:lnTo>
                <a:cubicBezTo>
                  <a:pt x="5310" y="1063605"/>
                  <a:pt x="34514" y="962714"/>
                  <a:pt x="106202" y="891030"/>
                </a:cubicBezTo>
                <a:cubicBezTo>
                  <a:pt x="161956" y="835272"/>
                  <a:pt x="233643" y="790138"/>
                  <a:pt x="307984" y="758278"/>
                </a:cubicBezTo>
                <a:cubicBezTo>
                  <a:pt x="454010" y="697211"/>
                  <a:pt x="610658" y="678627"/>
                  <a:pt x="767304" y="665350"/>
                </a:cubicBezTo>
                <a:cubicBezTo>
                  <a:pt x="1093874" y="641456"/>
                  <a:pt x="1415132" y="588356"/>
                  <a:pt x="1712496" y="439674"/>
                </a:cubicBezTo>
                <a:cubicBezTo>
                  <a:pt x="1831973" y="381263"/>
                  <a:pt x="1962069" y="349403"/>
                  <a:pt x="2086857" y="301612"/>
                </a:cubicBezTo>
                <a:cubicBezTo>
                  <a:pt x="2275363" y="227271"/>
                  <a:pt x="2463871" y="155584"/>
                  <a:pt x="2649724" y="75933"/>
                </a:cubicBezTo>
                <a:cubicBezTo>
                  <a:pt x="2712781" y="49382"/>
                  <a:pt x="2776501" y="25819"/>
                  <a:pt x="2840803" y="4579"/>
                </a:cubicBezTo>
                <a:close/>
              </a:path>
            </a:pathLst>
          </a:custGeom>
          <a:solidFill>
            <a:srgbClr val="DBDBFD"/>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5" name="Freeform: Shape 7">
            <a:extLst>
              <a:ext uri="{FF2B5EF4-FFF2-40B4-BE49-F238E27FC236}">
                <a16:creationId xmlns:a16="http://schemas.microsoft.com/office/drawing/2014/main" id="{3C0D4919-8FBD-477B-8A82-A60EA1947CC1}"/>
              </a:ext>
            </a:extLst>
          </p:cNvPr>
          <p:cNvSpPr/>
          <p:nvPr/>
        </p:nvSpPr>
        <p:spPr>
          <a:xfrm>
            <a:off x="7880904" y="5465732"/>
            <a:ext cx="1347414" cy="1147018"/>
          </a:xfrm>
          <a:custGeom>
            <a:avLst/>
            <a:gdLst>
              <a:gd name="connsiteX0" fmla="*/ 5502 w 370310"/>
              <a:gd name="connsiteY0" fmla="*/ 269705 h 315235"/>
              <a:gd name="connsiteX1" fmla="*/ 15979 w 370310"/>
              <a:gd name="connsiteY1" fmla="*/ 175407 h 315235"/>
              <a:gd name="connsiteX2" fmla="*/ 46459 w 370310"/>
              <a:gd name="connsiteY2" fmla="*/ 150642 h 315235"/>
              <a:gd name="connsiteX3" fmla="*/ 127422 w 370310"/>
              <a:gd name="connsiteY3" fmla="*/ 87777 h 315235"/>
              <a:gd name="connsiteX4" fmla="*/ 175047 w 370310"/>
              <a:gd name="connsiteY4" fmla="*/ 49677 h 315235"/>
              <a:gd name="connsiteX5" fmla="*/ 207432 w 370310"/>
              <a:gd name="connsiteY5" fmla="*/ 36342 h 315235"/>
              <a:gd name="connsiteX6" fmla="*/ 270297 w 370310"/>
              <a:gd name="connsiteY6" fmla="*/ 17292 h 315235"/>
              <a:gd name="connsiteX7" fmla="*/ 317922 w 370310"/>
              <a:gd name="connsiteY7" fmla="*/ 1100 h 315235"/>
              <a:gd name="connsiteX8" fmla="*/ 334114 w 370310"/>
              <a:gd name="connsiteY8" fmla="*/ 1100 h 315235"/>
              <a:gd name="connsiteX9" fmla="*/ 369357 w 370310"/>
              <a:gd name="connsiteY9" fmla="*/ 36342 h 315235"/>
              <a:gd name="connsiteX10" fmla="*/ 335067 w 370310"/>
              <a:gd name="connsiteY10" fmla="*/ 104922 h 315235"/>
              <a:gd name="connsiteX11" fmla="*/ 277917 w 370310"/>
              <a:gd name="connsiteY11" fmla="*/ 138260 h 315235"/>
              <a:gd name="connsiteX12" fmla="*/ 211242 w 370310"/>
              <a:gd name="connsiteY12" fmla="*/ 179217 h 315235"/>
              <a:gd name="connsiteX13" fmla="*/ 160759 w 370310"/>
              <a:gd name="connsiteY13" fmla="*/ 234462 h 315235"/>
              <a:gd name="connsiteX14" fmla="*/ 104562 w 370310"/>
              <a:gd name="connsiteY14" fmla="*/ 301137 h 315235"/>
              <a:gd name="connsiteX15" fmla="*/ 15979 w 370310"/>
              <a:gd name="connsiteY15" fmla="*/ 287802 h 315235"/>
              <a:gd name="connsiteX16" fmla="*/ 5502 w 370310"/>
              <a:gd name="connsiteY16" fmla="*/ 269705 h 315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310" h="315235">
                <a:moveTo>
                  <a:pt x="5502" y="269705"/>
                </a:moveTo>
                <a:cubicBezTo>
                  <a:pt x="-3071" y="238272"/>
                  <a:pt x="-3071" y="204935"/>
                  <a:pt x="15979" y="175407"/>
                </a:cubicBezTo>
                <a:cubicBezTo>
                  <a:pt x="22647" y="164930"/>
                  <a:pt x="35029" y="156357"/>
                  <a:pt x="46459" y="150642"/>
                </a:cubicBezTo>
                <a:cubicBezTo>
                  <a:pt x="77892" y="134450"/>
                  <a:pt x="101704" y="110637"/>
                  <a:pt x="127422" y="87777"/>
                </a:cubicBezTo>
                <a:cubicBezTo>
                  <a:pt x="142662" y="74442"/>
                  <a:pt x="157902" y="61107"/>
                  <a:pt x="175047" y="49677"/>
                </a:cubicBezTo>
                <a:cubicBezTo>
                  <a:pt x="184572" y="43010"/>
                  <a:pt x="196954" y="37295"/>
                  <a:pt x="207432" y="36342"/>
                </a:cubicBezTo>
                <a:cubicBezTo>
                  <a:pt x="229339" y="34437"/>
                  <a:pt x="249342" y="25865"/>
                  <a:pt x="270297" y="17292"/>
                </a:cubicBezTo>
                <a:cubicBezTo>
                  <a:pt x="285537" y="10625"/>
                  <a:pt x="301729" y="5862"/>
                  <a:pt x="317922" y="1100"/>
                </a:cubicBezTo>
                <a:cubicBezTo>
                  <a:pt x="322684" y="-805"/>
                  <a:pt x="329352" y="147"/>
                  <a:pt x="334114" y="1100"/>
                </a:cubicBezTo>
                <a:cubicBezTo>
                  <a:pt x="355069" y="3957"/>
                  <a:pt x="366499" y="15387"/>
                  <a:pt x="369357" y="36342"/>
                </a:cubicBezTo>
                <a:cubicBezTo>
                  <a:pt x="374119" y="66822"/>
                  <a:pt x="360784" y="89682"/>
                  <a:pt x="335067" y="104922"/>
                </a:cubicBezTo>
                <a:cubicBezTo>
                  <a:pt x="316017" y="116352"/>
                  <a:pt x="296967" y="126830"/>
                  <a:pt x="277917" y="138260"/>
                </a:cubicBezTo>
                <a:cubicBezTo>
                  <a:pt x="256009" y="151595"/>
                  <a:pt x="233149" y="164930"/>
                  <a:pt x="211242" y="179217"/>
                </a:cubicBezTo>
                <a:cubicBezTo>
                  <a:pt x="190287" y="193505"/>
                  <a:pt x="173142" y="211602"/>
                  <a:pt x="160759" y="234462"/>
                </a:cubicBezTo>
                <a:cubicBezTo>
                  <a:pt x="146472" y="260180"/>
                  <a:pt x="126469" y="281135"/>
                  <a:pt x="104562" y="301137"/>
                </a:cubicBezTo>
                <a:cubicBezTo>
                  <a:pt x="77892" y="324950"/>
                  <a:pt x="36934" y="317330"/>
                  <a:pt x="15979" y="287802"/>
                </a:cubicBezTo>
                <a:cubicBezTo>
                  <a:pt x="13122" y="282087"/>
                  <a:pt x="9312" y="276372"/>
                  <a:pt x="5502" y="269705"/>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6" name="Freeform: Shape 8">
            <a:extLst>
              <a:ext uri="{FF2B5EF4-FFF2-40B4-BE49-F238E27FC236}">
                <a16:creationId xmlns:a16="http://schemas.microsoft.com/office/drawing/2014/main" id="{5C14BC8C-263D-424E-8777-30462D4C3D8C}"/>
              </a:ext>
            </a:extLst>
          </p:cNvPr>
          <p:cNvSpPr/>
          <p:nvPr/>
        </p:nvSpPr>
        <p:spPr>
          <a:xfrm>
            <a:off x="7971143" y="5332227"/>
            <a:ext cx="310985" cy="330695"/>
          </a:xfrm>
          <a:custGeom>
            <a:avLst/>
            <a:gdLst>
              <a:gd name="connsiteX0" fmla="*/ 83804 w 85468"/>
              <a:gd name="connsiteY0" fmla="*/ 23494 h 90885"/>
              <a:gd name="connsiteX1" fmla="*/ 77137 w 85468"/>
              <a:gd name="connsiteY1" fmla="*/ 55879 h 90885"/>
              <a:gd name="connsiteX2" fmla="*/ 39037 w 85468"/>
              <a:gd name="connsiteY2" fmla="*/ 87311 h 90885"/>
              <a:gd name="connsiteX3" fmla="*/ 937 w 85468"/>
              <a:gd name="connsiteY3" fmla="*/ 67309 h 90885"/>
              <a:gd name="connsiteX4" fmla="*/ 49514 w 85468"/>
              <a:gd name="connsiteY4" fmla="*/ 634 h 90885"/>
              <a:gd name="connsiteX5" fmla="*/ 83804 w 85468"/>
              <a:gd name="connsiteY5" fmla="*/ 23494 h 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468" h="90885">
                <a:moveTo>
                  <a:pt x="83804" y="23494"/>
                </a:moveTo>
                <a:cubicBezTo>
                  <a:pt x="86662" y="32066"/>
                  <a:pt x="86662" y="45401"/>
                  <a:pt x="77137" y="55879"/>
                </a:cubicBezTo>
                <a:cubicBezTo>
                  <a:pt x="65707" y="68261"/>
                  <a:pt x="53324" y="78739"/>
                  <a:pt x="39037" y="87311"/>
                </a:cubicBezTo>
                <a:cubicBezTo>
                  <a:pt x="22844" y="96836"/>
                  <a:pt x="3794" y="86359"/>
                  <a:pt x="937" y="67309"/>
                </a:cubicBezTo>
                <a:cubicBezTo>
                  <a:pt x="-4778" y="33971"/>
                  <a:pt x="16177" y="4444"/>
                  <a:pt x="49514" y="634"/>
                </a:cubicBezTo>
                <a:cubicBezTo>
                  <a:pt x="64754" y="-2224"/>
                  <a:pt x="76184" y="4444"/>
                  <a:pt x="83804" y="23494"/>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Graphic 15">
            <a:extLst>
              <a:ext uri="{FF2B5EF4-FFF2-40B4-BE49-F238E27FC236}">
                <a16:creationId xmlns:a16="http://schemas.microsoft.com/office/drawing/2014/main" id="{52E13392-D167-4470-9241-232B51D5B0FB}"/>
              </a:ext>
            </a:extLst>
          </p:cNvPr>
          <p:cNvSpPr/>
          <p:nvPr/>
        </p:nvSpPr>
        <p:spPr>
          <a:xfrm>
            <a:off x="0" y="1"/>
            <a:ext cx="4034720" cy="2378868"/>
          </a:xfrm>
          <a:custGeom>
            <a:avLst/>
            <a:gdLst>
              <a:gd name="connsiteX0" fmla="*/ 0 w 2790782"/>
              <a:gd name="connsiteY0" fmla="*/ 0 h 1645443"/>
              <a:gd name="connsiteX1" fmla="*/ 2790782 w 2790782"/>
              <a:gd name="connsiteY1" fmla="*/ 0 h 1645443"/>
              <a:gd name="connsiteX2" fmla="*/ 2779492 w 2790782"/>
              <a:gd name="connsiteY2" fmla="*/ 61961 h 1645443"/>
              <a:gd name="connsiteX3" fmla="*/ 2012523 w 2790782"/>
              <a:gd name="connsiteY3" fmla="*/ 1150284 h 1645443"/>
              <a:gd name="connsiteX4" fmla="*/ 1329079 w 2790782"/>
              <a:gd name="connsiteY4" fmla="*/ 891799 h 1645443"/>
              <a:gd name="connsiteX5" fmla="*/ 260102 w 2790782"/>
              <a:gd name="connsiteY5" fmla="*/ 1566481 h 1645443"/>
              <a:gd name="connsiteX6" fmla="*/ 10279 w 2790782"/>
              <a:gd name="connsiteY6" fmla="*/ 1644436 h 1645443"/>
              <a:gd name="connsiteX7" fmla="*/ 0 w 2790782"/>
              <a:gd name="connsiteY7" fmla="*/ 1645443 h 164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90782" h="1645443">
                <a:moveTo>
                  <a:pt x="0" y="0"/>
                </a:moveTo>
                <a:lnTo>
                  <a:pt x="2790782" y="0"/>
                </a:lnTo>
                <a:lnTo>
                  <a:pt x="2779492" y="61961"/>
                </a:lnTo>
                <a:cubicBezTo>
                  <a:pt x="2679484" y="607563"/>
                  <a:pt x="2539617" y="1252691"/>
                  <a:pt x="2012523" y="1150284"/>
                </a:cubicBezTo>
                <a:cubicBezTo>
                  <a:pt x="1771562" y="1102090"/>
                  <a:pt x="1574418" y="909324"/>
                  <a:pt x="1329079" y="891799"/>
                </a:cubicBezTo>
                <a:cubicBezTo>
                  <a:pt x="899735" y="865513"/>
                  <a:pt x="645634" y="1373715"/>
                  <a:pt x="260102" y="1566481"/>
                </a:cubicBezTo>
                <a:cubicBezTo>
                  <a:pt x="179600" y="1606733"/>
                  <a:pt x="95864" y="1631890"/>
                  <a:pt x="10279" y="1644436"/>
                </a:cubicBezTo>
                <a:lnTo>
                  <a:pt x="0" y="1645443"/>
                </a:ln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8" name="Graphic 19">
            <a:extLst>
              <a:ext uri="{FF2B5EF4-FFF2-40B4-BE49-F238E27FC236}">
                <a16:creationId xmlns:a16="http://schemas.microsoft.com/office/drawing/2014/main" id="{91F70BF7-4950-4537-A165-8A5AA631157A}"/>
              </a:ext>
            </a:extLst>
          </p:cNvPr>
          <p:cNvSpPr/>
          <p:nvPr/>
        </p:nvSpPr>
        <p:spPr>
          <a:xfrm>
            <a:off x="9997171" y="1"/>
            <a:ext cx="2196417" cy="2085974"/>
          </a:xfrm>
          <a:custGeom>
            <a:avLst/>
            <a:gdLst>
              <a:gd name="connsiteX0" fmla="*/ 1551 w 1748232"/>
              <a:gd name="connsiteY0" fmla="*/ 0 h 1660325"/>
              <a:gd name="connsiteX1" fmla="*/ 1748232 w 1748232"/>
              <a:gd name="connsiteY1" fmla="*/ 0 h 1660325"/>
              <a:gd name="connsiteX2" fmla="*/ 1748232 w 1748232"/>
              <a:gd name="connsiteY2" fmla="*/ 1660325 h 1660325"/>
              <a:gd name="connsiteX3" fmla="*/ 1633250 w 1748232"/>
              <a:gd name="connsiteY3" fmla="*/ 1660012 h 1660325"/>
              <a:gd name="connsiteX4" fmla="*/ 388945 w 1748232"/>
              <a:gd name="connsiteY4" fmla="*/ 1158700 h 1660325"/>
              <a:gd name="connsiteX5" fmla="*/ 14799 w 1748232"/>
              <a:gd name="connsiteY5" fmla="*/ 190490 h 1660325"/>
              <a:gd name="connsiteX6" fmla="*/ 0 w 1748232"/>
              <a:gd name="connsiteY6" fmla="*/ 56935 h 166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8232" h="1660325">
                <a:moveTo>
                  <a:pt x="1551" y="0"/>
                </a:moveTo>
                <a:lnTo>
                  <a:pt x="1748232" y="0"/>
                </a:lnTo>
                <a:lnTo>
                  <a:pt x="1748232" y="1660325"/>
                </a:lnTo>
                <a:lnTo>
                  <a:pt x="1633250" y="1660012"/>
                </a:lnTo>
                <a:cubicBezTo>
                  <a:pt x="1176577" y="1641121"/>
                  <a:pt x="616718" y="1431634"/>
                  <a:pt x="388945" y="1158700"/>
                </a:cubicBezTo>
                <a:cubicBezTo>
                  <a:pt x="57640" y="761705"/>
                  <a:pt x="80488" y="587485"/>
                  <a:pt x="14799" y="190490"/>
                </a:cubicBezTo>
                <a:cubicBezTo>
                  <a:pt x="6588" y="141223"/>
                  <a:pt x="1813" y="97043"/>
                  <a:pt x="0" y="56935"/>
                </a:cubicBezTo>
                <a:close/>
              </a:path>
            </a:pathLst>
          </a:custGeom>
          <a:solidFill>
            <a:srgbClr val="C2C2FB"/>
          </a:solidFill>
          <a:ln w="28490"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9" name="Group 10">
            <a:extLst>
              <a:ext uri="{FF2B5EF4-FFF2-40B4-BE49-F238E27FC236}">
                <a16:creationId xmlns:a16="http://schemas.microsoft.com/office/drawing/2014/main" id="{759B378C-5B90-4063-845D-1B5298417626}"/>
              </a:ext>
            </a:extLst>
          </p:cNvPr>
          <p:cNvGrpSpPr/>
          <p:nvPr/>
        </p:nvGrpSpPr>
        <p:grpSpPr>
          <a:xfrm rot="167760">
            <a:off x="10273304" y="1119944"/>
            <a:ext cx="1194300" cy="986793"/>
            <a:chOff x="9608895" y="5661744"/>
            <a:chExt cx="966066" cy="798214"/>
          </a:xfrm>
        </p:grpSpPr>
        <p:sp>
          <p:nvSpPr>
            <p:cNvPr id="10" name="Freeform: Shape 11">
              <a:extLst>
                <a:ext uri="{FF2B5EF4-FFF2-40B4-BE49-F238E27FC236}">
                  <a16:creationId xmlns:a16="http://schemas.microsoft.com/office/drawing/2014/main" id="{F79E71CD-0B46-4C93-BF78-11BE131BAB03}"/>
                </a:ext>
              </a:extLst>
            </p:cNvPr>
            <p:cNvSpPr/>
            <p:nvPr/>
          </p:nvSpPr>
          <p:spPr>
            <a:xfrm rot="900000">
              <a:off x="10086716" y="5661744"/>
              <a:ext cx="488245" cy="486465"/>
            </a:xfrm>
            <a:custGeom>
              <a:avLst/>
              <a:gdLst>
                <a:gd name="connsiteX0" fmla="*/ 0 w 1225398"/>
                <a:gd name="connsiteY0" fmla="*/ 169222 h 1220932"/>
                <a:gd name="connsiteX1" fmla="*/ 144732 w 1225398"/>
                <a:gd name="connsiteY1" fmla="*/ 5194 h 1220932"/>
                <a:gd name="connsiteX2" fmla="*/ 279815 w 1225398"/>
                <a:gd name="connsiteY2" fmla="*/ 53438 h 1220932"/>
                <a:gd name="connsiteX3" fmla="*/ 1206101 w 1225398"/>
                <a:gd name="connsiteY3" fmla="*/ 1124446 h 1220932"/>
                <a:gd name="connsiteX4" fmla="*/ 1225399 w 1225398"/>
                <a:gd name="connsiteY4" fmla="*/ 1211284 h 1220932"/>
                <a:gd name="connsiteX5" fmla="*/ 1138560 w 1225398"/>
                <a:gd name="connsiteY5" fmla="*/ 1220933 h 1220932"/>
                <a:gd name="connsiteX6" fmla="*/ 125434 w 1225398"/>
                <a:gd name="connsiteY6" fmla="*/ 400792 h 1220932"/>
                <a:gd name="connsiteX7" fmla="*/ 0 w 1225398"/>
                <a:gd name="connsiteY7" fmla="*/ 169222 h 122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98" h="1220932">
                  <a:moveTo>
                    <a:pt x="0" y="169222"/>
                  </a:moveTo>
                  <a:cubicBezTo>
                    <a:pt x="48244" y="111330"/>
                    <a:pt x="86839" y="43789"/>
                    <a:pt x="144732" y="5194"/>
                  </a:cubicBezTo>
                  <a:cubicBezTo>
                    <a:pt x="173679" y="-14103"/>
                    <a:pt x="250869" y="24492"/>
                    <a:pt x="279815" y="53438"/>
                  </a:cubicBezTo>
                  <a:cubicBezTo>
                    <a:pt x="607875" y="391143"/>
                    <a:pt x="955232" y="719200"/>
                    <a:pt x="1206101" y="1124446"/>
                  </a:cubicBezTo>
                  <a:cubicBezTo>
                    <a:pt x="1215750" y="1143743"/>
                    <a:pt x="1215750" y="1182338"/>
                    <a:pt x="1225399" y="1211284"/>
                  </a:cubicBezTo>
                  <a:cubicBezTo>
                    <a:pt x="1196452" y="1211284"/>
                    <a:pt x="1157857" y="1220933"/>
                    <a:pt x="1138560" y="1220933"/>
                  </a:cubicBezTo>
                  <a:cubicBezTo>
                    <a:pt x="685065" y="1095500"/>
                    <a:pt x="366655" y="786741"/>
                    <a:pt x="125434" y="400792"/>
                  </a:cubicBezTo>
                  <a:cubicBezTo>
                    <a:pt x="77190" y="333251"/>
                    <a:pt x="48244" y="256061"/>
                    <a:pt x="0" y="169222"/>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1" name="Freeform: Shape 12">
              <a:extLst>
                <a:ext uri="{FF2B5EF4-FFF2-40B4-BE49-F238E27FC236}">
                  <a16:creationId xmlns:a16="http://schemas.microsoft.com/office/drawing/2014/main" id="{B3B63A3C-0549-497F-A565-99AED6B937A6}"/>
                </a:ext>
              </a:extLst>
            </p:cNvPr>
            <p:cNvSpPr/>
            <p:nvPr/>
          </p:nvSpPr>
          <p:spPr>
            <a:xfrm rot="900000">
              <a:off x="9797933" y="6071856"/>
              <a:ext cx="293229" cy="298545"/>
            </a:xfrm>
            <a:custGeom>
              <a:avLst/>
              <a:gdLst>
                <a:gd name="connsiteX0" fmla="*/ 611818 w 735946"/>
                <a:gd name="connsiteY0" fmla="*/ 749289 h 749289"/>
                <a:gd name="connsiteX1" fmla="*/ 457437 w 735946"/>
                <a:gd name="connsiteY1" fmla="*/ 691397 h 749289"/>
                <a:gd name="connsiteX2" fmla="*/ 23241 w 735946"/>
                <a:gd name="connsiteY2" fmla="*/ 247556 h 749289"/>
                <a:gd name="connsiteX3" fmla="*/ 90782 w 735946"/>
                <a:gd name="connsiteY3" fmla="*/ 6338 h 749289"/>
                <a:gd name="connsiteX4" fmla="*/ 196919 w 735946"/>
                <a:gd name="connsiteY4" fmla="*/ 15987 h 749289"/>
                <a:gd name="connsiteX5" fmla="*/ 727604 w 735946"/>
                <a:gd name="connsiteY5" fmla="*/ 604559 h 749289"/>
                <a:gd name="connsiteX6" fmla="*/ 611818 w 735946"/>
                <a:gd name="connsiteY6" fmla="*/ 749289 h 7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946" h="749289">
                  <a:moveTo>
                    <a:pt x="611818" y="749289"/>
                  </a:moveTo>
                  <a:cubicBezTo>
                    <a:pt x="573223" y="739641"/>
                    <a:pt x="515330" y="720343"/>
                    <a:pt x="457437" y="691397"/>
                  </a:cubicBezTo>
                  <a:cubicBezTo>
                    <a:pt x="264461" y="594910"/>
                    <a:pt x="129378" y="440530"/>
                    <a:pt x="23241" y="247556"/>
                  </a:cubicBezTo>
                  <a:cubicBezTo>
                    <a:pt x="-25003" y="160717"/>
                    <a:pt x="3943" y="54581"/>
                    <a:pt x="90782" y="6338"/>
                  </a:cubicBezTo>
                  <a:cubicBezTo>
                    <a:pt x="119729" y="-3311"/>
                    <a:pt x="167973" y="-3311"/>
                    <a:pt x="196919" y="15987"/>
                  </a:cubicBezTo>
                  <a:cubicBezTo>
                    <a:pt x="438140" y="151069"/>
                    <a:pt x="611818" y="353692"/>
                    <a:pt x="727604" y="604559"/>
                  </a:cubicBezTo>
                  <a:cubicBezTo>
                    <a:pt x="756550" y="672100"/>
                    <a:pt x="708306" y="749289"/>
                    <a:pt x="611818" y="749289"/>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2" name="Freeform: Shape 13">
              <a:extLst>
                <a:ext uri="{FF2B5EF4-FFF2-40B4-BE49-F238E27FC236}">
                  <a16:creationId xmlns:a16="http://schemas.microsoft.com/office/drawing/2014/main" id="{47D7AEA3-AFAD-4D43-B11D-BDF8FCEBA7FA}"/>
                </a:ext>
              </a:extLst>
            </p:cNvPr>
            <p:cNvSpPr/>
            <p:nvPr/>
          </p:nvSpPr>
          <p:spPr>
            <a:xfrm rot="900000">
              <a:off x="9985044" y="5926402"/>
              <a:ext cx="291519" cy="279323"/>
            </a:xfrm>
            <a:custGeom>
              <a:avLst/>
              <a:gdLst>
                <a:gd name="connsiteX0" fmla="*/ 731654 w 731654"/>
                <a:gd name="connsiteY0" fmla="*/ 701046 h 701045"/>
                <a:gd name="connsiteX1" fmla="*/ 268511 w 731654"/>
                <a:gd name="connsiteY1" fmla="*/ 450179 h 701045"/>
                <a:gd name="connsiteX2" fmla="*/ 7993 w 731654"/>
                <a:gd name="connsiteY2" fmla="*/ 102825 h 701045"/>
                <a:gd name="connsiteX3" fmla="*/ 27291 w 731654"/>
                <a:gd name="connsiteY3" fmla="*/ 6338 h 701045"/>
                <a:gd name="connsiteX4" fmla="*/ 104481 w 731654"/>
                <a:gd name="connsiteY4" fmla="*/ 15986 h 701045"/>
                <a:gd name="connsiteX5" fmla="*/ 413243 w 731654"/>
                <a:gd name="connsiteY5" fmla="*/ 334394 h 701045"/>
                <a:gd name="connsiteX6" fmla="*/ 693059 w 731654"/>
                <a:gd name="connsiteY6" fmla="*/ 643153 h 701045"/>
                <a:gd name="connsiteX7" fmla="*/ 731654 w 731654"/>
                <a:gd name="connsiteY7" fmla="*/ 701046 h 70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654" h="701045">
                  <a:moveTo>
                    <a:pt x="731654" y="701046"/>
                  </a:moveTo>
                  <a:cubicBezTo>
                    <a:pt x="529029" y="691397"/>
                    <a:pt x="384297" y="575612"/>
                    <a:pt x="268511" y="450179"/>
                  </a:cubicBezTo>
                  <a:cubicBezTo>
                    <a:pt x="172023" y="344043"/>
                    <a:pt x="85184" y="228258"/>
                    <a:pt x="7993" y="102825"/>
                  </a:cubicBezTo>
                  <a:cubicBezTo>
                    <a:pt x="-11304" y="83528"/>
                    <a:pt x="7993" y="25635"/>
                    <a:pt x="27291" y="6338"/>
                  </a:cubicBezTo>
                  <a:cubicBezTo>
                    <a:pt x="27291" y="-3311"/>
                    <a:pt x="85184" y="-3311"/>
                    <a:pt x="104481" y="15986"/>
                  </a:cubicBezTo>
                  <a:cubicBezTo>
                    <a:pt x="210618" y="122122"/>
                    <a:pt x="316755" y="228258"/>
                    <a:pt x="413243" y="334394"/>
                  </a:cubicBezTo>
                  <a:cubicBezTo>
                    <a:pt x="509731" y="440530"/>
                    <a:pt x="596571" y="546666"/>
                    <a:pt x="693059" y="643153"/>
                  </a:cubicBezTo>
                  <a:cubicBezTo>
                    <a:pt x="712356" y="652802"/>
                    <a:pt x="722005" y="672100"/>
                    <a:pt x="731654" y="701046"/>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3" name="Freeform: Shape 14">
              <a:extLst>
                <a:ext uri="{FF2B5EF4-FFF2-40B4-BE49-F238E27FC236}">
                  <a16:creationId xmlns:a16="http://schemas.microsoft.com/office/drawing/2014/main" id="{48EBC753-7493-4E07-BFCA-65424C52311D}"/>
                </a:ext>
              </a:extLst>
            </p:cNvPr>
            <p:cNvSpPr/>
            <p:nvPr/>
          </p:nvSpPr>
          <p:spPr>
            <a:xfrm rot="900000">
              <a:off x="9608895" y="6329170"/>
              <a:ext cx="128789" cy="130788"/>
            </a:xfrm>
            <a:custGeom>
              <a:avLst/>
              <a:gdLst>
                <a:gd name="connsiteX0" fmla="*/ 323235 w 323235"/>
                <a:gd name="connsiteY0" fmla="*/ 250867 h 328251"/>
                <a:gd name="connsiteX1" fmla="*/ 217098 w 323235"/>
                <a:gd name="connsiteY1" fmla="*/ 318408 h 328251"/>
                <a:gd name="connsiteX2" fmla="*/ 14473 w 323235"/>
                <a:gd name="connsiteY2" fmla="*/ 164028 h 328251"/>
                <a:gd name="connsiteX3" fmla="*/ 14473 w 323235"/>
                <a:gd name="connsiteY3" fmla="*/ 67541 h 328251"/>
                <a:gd name="connsiteX4" fmla="*/ 110961 w 323235"/>
                <a:gd name="connsiteY4" fmla="*/ 0 h 328251"/>
                <a:gd name="connsiteX5" fmla="*/ 323235 w 323235"/>
                <a:gd name="connsiteY5" fmla="*/ 250867 h 32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35" h="328251">
                  <a:moveTo>
                    <a:pt x="323235" y="250867"/>
                  </a:moveTo>
                  <a:cubicBezTo>
                    <a:pt x="323235" y="308759"/>
                    <a:pt x="255693" y="347354"/>
                    <a:pt x="217098" y="318408"/>
                  </a:cubicBezTo>
                  <a:cubicBezTo>
                    <a:pt x="149557" y="270164"/>
                    <a:pt x="72366" y="221921"/>
                    <a:pt x="14473" y="164028"/>
                  </a:cubicBezTo>
                  <a:cubicBezTo>
                    <a:pt x="-4824" y="144731"/>
                    <a:pt x="-4824" y="96487"/>
                    <a:pt x="14473" y="67541"/>
                  </a:cubicBezTo>
                  <a:cubicBezTo>
                    <a:pt x="33771" y="38595"/>
                    <a:pt x="82015" y="0"/>
                    <a:pt x="110961" y="0"/>
                  </a:cubicBezTo>
                  <a:cubicBezTo>
                    <a:pt x="168854" y="9649"/>
                    <a:pt x="313586" y="192974"/>
                    <a:pt x="323235" y="250867"/>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sp>
        <p:nvSpPr>
          <p:cNvPr id="14" name="Freeform 54">
            <a:extLst>
              <a:ext uri="{FF2B5EF4-FFF2-40B4-BE49-F238E27FC236}">
                <a16:creationId xmlns:a16="http://schemas.microsoft.com/office/drawing/2014/main" id="{BE8648C5-8DE2-44DA-95B4-03897A408441}"/>
              </a:ext>
            </a:extLst>
          </p:cNvPr>
          <p:cNvSpPr/>
          <p:nvPr/>
        </p:nvSpPr>
        <p:spPr>
          <a:xfrm>
            <a:off x="-38099" y="-38101"/>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16" name="组合 15">
            <a:extLst>
              <a:ext uri="{FF2B5EF4-FFF2-40B4-BE49-F238E27FC236}">
                <a16:creationId xmlns:a16="http://schemas.microsoft.com/office/drawing/2014/main" id="{3622E827-6083-4F08-A11C-EC8FA7F400E3}"/>
              </a:ext>
            </a:extLst>
          </p:cNvPr>
          <p:cNvGrpSpPr/>
          <p:nvPr/>
        </p:nvGrpSpPr>
        <p:grpSpPr>
          <a:xfrm>
            <a:off x="4935480" y="4126298"/>
            <a:ext cx="1901709" cy="390851"/>
            <a:chOff x="8222965" y="7595340"/>
            <a:chExt cx="3061547" cy="678712"/>
          </a:xfrm>
        </p:grpSpPr>
        <p:sp>
          <p:nvSpPr>
            <p:cNvPr id="17" name="圆角矩形 16">
              <a:extLst>
                <a:ext uri="{FF2B5EF4-FFF2-40B4-BE49-F238E27FC236}">
                  <a16:creationId xmlns:a16="http://schemas.microsoft.com/office/drawing/2014/main" id="{B0B3BE62-3BEE-48A5-BD05-71C7527308D6}"/>
                </a:ext>
              </a:extLst>
            </p:cNvPr>
            <p:cNvSpPr/>
            <p:nvPr/>
          </p:nvSpPr>
          <p:spPr>
            <a:xfrm>
              <a:off x="8222965" y="7595340"/>
              <a:ext cx="3061547" cy="678712"/>
            </a:xfrm>
            <a:prstGeom prst="roundRect">
              <a:avLst>
                <a:gd name="adj" fmla="val 48214"/>
              </a:avLst>
            </a:prstGeom>
            <a:solidFill>
              <a:srgbClr val="DBDBFD"/>
            </a:solidFill>
            <a:ln w="9525">
              <a:solidFill>
                <a:srgbClr val="6163BB"/>
              </a:solidFill>
            </a:ln>
            <a:effectLst>
              <a:outerShdw dist="38100" dir="2700000" algn="tl" rotWithShape="0">
                <a:srgbClr val="C2C2FB"/>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rgbClr val="182027"/>
                </a:solidFill>
                <a:cs typeface="+mn-ea"/>
                <a:sym typeface="+mn-lt"/>
              </a:endParaRPr>
            </a:p>
          </p:txBody>
        </p:sp>
        <p:sp>
          <p:nvSpPr>
            <p:cNvPr id="18" name="文本框 17">
              <a:extLst>
                <a:ext uri="{FF2B5EF4-FFF2-40B4-BE49-F238E27FC236}">
                  <a16:creationId xmlns:a16="http://schemas.microsoft.com/office/drawing/2014/main" id="{103771DA-8F6A-4DD0-8E86-602BE4970229}"/>
                </a:ext>
              </a:extLst>
            </p:cNvPr>
            <p:cNvSpPr txBox="1"/>
            <p:nvPr/>
          </p:nvSpPr>
          <p:spPr>
            <a:xfrm>
              <a:off x="8246207" y="7690177"/>
              <a:ext cx="3016995" cy="534454"/>
            </a:xfrm>
            <a:prstGeom prst="rect">
              <a:avLst/>
            </a:prstGeom>
            <a:noFill/>
          </p:spPr>
          <p:txBody>
            <a:bodyPr wrap="square" rtlCol="0">
              <a:spAutoFit/>
            </a:bodyPr>
            <a:lstStyle>
              <a:defPPr>
                <a:defRPr lang="zh-CN"/>
              </a:defPPr>
              <a:lvl1pPr algn="ctr">
                <a:defRPr sz="1400" spc="300">
                  <a:solidFill>
                    <a:srgbClr val="6163BB"/>
                  </a:solidFill>
                  <a:cs typeface="+mn-ea"/>
                </a:defRPr>
              </a:lvl1pPr>
            </a:lstStyle>
            <a:p>
              <a:r>
                <a:rPr lang="en-US" altLang="zh-CN" dirty="0" smtClean="0">
                  <a:sym typeface="+mn-lt"/>
                </a:rPr>
                <a:t>THE PART 02</a:t>
              </a:r>
              <a:endParaRPr lang="en-US" altLang="zh-CN" dirty="0">
                <a:sym typeface="+mn-lt"/>
              </a:endParaRPr>
            </a:p>
          </p:txBody>
        </p:sp>
      </p:grpSp>
      <p:sp>
        <p:nvSpPr>
          <p:cNvPr id="19" name="文本框 18">
            <a:extLst>
              <a:ext uri="{FF2B5EF4-FFF2-40B4-BE49-F238E27FC236}">
                <a16:creationId xmlns:a16="http://schemas.microsoft.com/office/drawing/2014/main" id="{26613365-6DFD-42B4-BAE7-856C93DAFEDC}"/>
              </a:ext>
            </a:extLst>
          </p:cNvPr>
          <p:cNvSpPr txBox="1"/>
          <p:nvPr/>
        </p:nvSpPr>
        <p:spPr>
          <a:xfrm>
            <a:off x="4321504" y="1325663"/>
            <a:ext cx="3322164" cy="1569660"/>
          </a:xfrm>
          <a:prstGeom prst="rect">
            <a:avLst/>
          </a:prstGeom>
          <a:noFill/>
        </p:spPr>
        <p:txBody>
          <a:bodyPr wrap="square" rtlCol="0">
            <a:spAutoFit/>
          </a:bodyPr>
          <a:lstStyle/>
          <a:p>
            <a:pPr algn="ctr"/>
            <a:r>
              <a:rPr lang="en-US" altLang="zh-CN" sz="9600" b="1" dirty="0">
                <a:ln w="9525">
                  <a:solidFill>
                    <a:srgbClr val="6163BB"/>
                  </a:solidFill>
                </a:ln>
                <a:solidFill>
                  <a:srgbClr val="DBDBFD"/>
                </a:solidFill>
                <a:effectLst>
                  <a:outerShdw dist="38100" dir="2700000" algn="tl" rotWithShape="0">
                    <a:srgbClr val="C2C2FB"/>
                  </a:outerShdw>
                </a:effectLst>
                <a:cs typeface="+mn-ea"/>
                <a:sym typeface="+mn-lt"/>
              </a:rPr>
              <a:t>TWO</a:t>
            </a:r>
            <a:endParaRPr lang="zh-CN" altLang="en-US" sz="9600" b="1" dirty="0">
              <a:ln w="9525">
                <a:solidFill>
                  <a:srgbClr val="6163BB"/>
                </a:solidFill>
              </a:ln>
              <a:solidFill>
                <a:srgbClr val="DBDBFD"/>
              </a:solidFill>
              <a:effectLst>
                <a:outerShdw dist="38100" dir="2700000" algn="tl" rotWithShape="0">
                  <a:srgbClr val="C2C2FB"/>
                </a:outerShdw>
              </a:effectLst>
              <a:cs typeface="+mn-ea"/>
              <a:sym typeface="+mn-lt"/>
            </a:endParaRPr>
          </a:p>
        </p:txBody>
      </p:sp>
      <p:sp>
        <p:nvSpPr>
          <p:cNvPr id="20" name="文本框 19">
            <a:extLst>
              <a:ext uri="{FF2B5EF4-FFF2-40B4-BE49-F238E27FC236}">
                <a16:creationId xmlns:a16="http://schemas.microsoft.com/office/drawing/2014/main" id="{AB8697A3-E935-42A4-887B-DD469751760B}"/>
              </a:ext>
            </a:extLst>
          </p:cNvPr>
          <p:cNvSpPr txBox="1"/>
          <p:nvPr/>
        </p:nvSpPr>
        <p:spPr>
          <a:xfrm>
            <a:off x="2091017" y="2851421"/>
            <a:ext cx="7783139" cy="1107996"/>
          </a:xfrm>
          <a:prstGeom prst="rect">
            <a:avLst/>
          </a:prstGeom>
          <a:noFill/>
          <a:effectLst/>
        </p:spPr>
        <p:txBody>
          <a:bodyPr wrap="square" rtlCol="0">
            <a:spAutoFit/>
          </a:bodyPr>
          <a:lstStyle>
            <a:defPPr>
              <a:defRPr lang="zh-CN"/>
            </a:defPPr>
            <a:lvl1pPr algn="ctr" fontAlgn="auto">
              <a:lnSpc>
                <a:spcPct val="100000"/>
              </a:lnSpc>
              <a:defRPr sz="6600" b="1">
                <a:cs typeface="+mn-ea"/>
              </a:defRPr>
            </a:lvl1pPr>
          </a:lstStyle>
          <a:p>
            <a:r>
              <a:rPr lang="zh-CN" altLang="en-US" dirty="0">
                <a:sym typeface="+mn-lt"/>
              </a:rPr>
              <a:t>硬件单元详细设计</a:t>
            </a:r>
          </a:p>
        </p:txBody>
      </p:sp>
      <p:sp>
        <p:nvSpPr>
          <p:cNvPr id="22" name="PpFooter">
            <a:extLst>
              <a:ext uri="{FF2B5EF4-FFF2-40B4-BE49-F238E27FC236}">
                <a16:creationId xmlns:a16="http://schemas.microsoft.com/office/drawing/2014/main" id="{2D0B4967-EDF7-482A-A014-C856655A675E}"/>
              </a:ext>
            </a:extLst>
          </p:cNvPr>
          <p:cNvSpPr/>
          <p:nvPr/>
        </p:nvSpPr>
        <p:spPr>
          <a:xfrm>
            <a:off x="495561" y="5784377"/>
            <a:ext cx="459114" cy="516257"/>
          </a:xfrm>
          <a:custGeom>
            <a:avLst/>
            <a:gdLst>
              <a:gd name="connsiteX0" fmla="*/ 418542 w 528635"/>
              <a:gd name="connsiteY0" fmla="*/ 425222 h 594430"/>
              <a:gd name="connsiteX1" fmla="*/ 405030 w 528635"/>
              <a:gd name="connsiteY1" fmla="*/ 438734 h 594430"/>
              <a:gd name="connsiteX2" fmla="*/ 405030 w 528635"/>
              <a:gd name="connsiteY2" fmla="*/ 470825 h 594430"/>
              <a:gd name="connsiteX3" fmla="*/ 372939 w 528635"/>
              <a:gd name="connsiteY3" fmla="*/ 470825 h 594430"/>
              <a:gd name="connsiteX4" fmla="*/ 359428 w 528635"/>
              <a:gd name="connsiteY4" fmla="*/ 484336 h 594430"/>
              <a:gd name="connsiteX5" fmla="*/ 359427 w 528635"/>
              <a:gd name="connsiteY5" fmla="*/ 484336 h 594430"/>
              <a:gd name="connsiteX6" fmla="*/ 372939 w 528635"/>
              <a:gd name="connsiteY6" fmla="*/ 497847 h 594430"/>
              <a:gd name="connsiteX7" fmla="*/ 405030 w 528635"/>
              <a:gd name="connsiteY7" fmla="*/ 497848 h 594430"/>
              <a:gd name="connsiteX8" fmla="*/ 405030 w 528635"/>
              <a:gd name="connsiteY8" fmla="*/ 529938 h 594430"/>
              <a:gd name="connsiteX9" fmla="*/ 408987 w 528635"/>
              <a:gd name="connsiteY9" fmla="*/ 539493 h 594430"/>
              <a:gd name="connsiteX10" fmla="*/ 418541 w 528635"/>
              <a:gd name="connsiteY10" fmla="*/ 543450 h 594430"/>
              <a:gd name="connsiteX11" fmla="*/ 418541 w 528635"/>
              <a:gd name="connsiteY11" fmla="*/ 543450 h 594430"/>
              <a:gd name="connsiteX12" fmla="*/ 418542 w 528635"/>
              <a:gd name="connsiteY12" fmla="*/ 543450 h 594430"/>
              <a:gd name="connsiteX13" fmla="*/ 418541 w 528635"/>
              <a:gd name="connsiteY13" fmla="*/ 543450 h 594430"/>
              <a:gd name="connsiteX14" fmla="*/ 428095 w 528635"/>
              <a:gd name="connsiteY14" fmla="*/ 539493 h 594430"/>
              <a:gd name="connsiteX15" fmla="*/ 432053 w 528635"/>
              <a:gd name="connsiteY15" fmla="*/ 529939 h 594430"/>
              <a:gd name="connsiteX16" fmla="*/ 432053 w 528635"/>
              <a:gd name="connsiteY16" fmla="*/ 497848 h 594430"/>
              <a:gd name="connsiteX17" fmla="*/ 464143 w 528635"/>
              <a:gd name="connsiteY17" fmla="*/ 497848 h 594430"/>
              <a:gd name="connsiteX18" fmla="*/ 477655 w 528635"/>
              <a:gd name="connsiteY18" fmla="*/ 484336 h 594430"/>
              <a:gd name="connsiteX19" fmla="*/ 464143 w 528635"/>
              <a:gd name="connsiteY19" fmla="*/ 470825 h 594430"/>
              <a:gd name="connsiteX20" fmla="*/ 432053 w 528635"/>
              <a:gd name="connsiteY20" fmla="*/ 470825 h 594430"/>
              <a:gd name="connsiteX21" fmla="*/ 432053 w 528635"/>
              <a:gd name="connsiteY21" fmla="*/ 438734 h 594430"/>
              <a:gd name="connsiteX22" fmla="*/ 418542 w 528635"/>
              <a:gd name="connsiteY22" fmla="*/ 425222 h 594430"/>
              <a:gd name="connsiteX23" fmla="*/ 418541 w 528635"/>
              <a:gd name="connsiteY23" fmla="*/ 374242 h 594430"/>
              <a:gd name="connsiteX24" fmla="*/ 528635 w 528635"/>
              <a:gd name="connsiteY24" fmla="*/ 484336 h 594430"/>
              <a:gd name="connsiteX25" fmla="*/ 418541 w 528635"/>
              <a:gd name="connsiteY25" fmla="*/ 594430 h 594430"/>
              <a:gd name="connsiteX26" fmla="*/ 308447 w 528635"/>
              <a:gd name="connsiteY26" fmla="*/ 484336 h 594430"/>
              <a:gd name="connsiteX27" fmla="*/ 418541 w 528635"/>
              <a:gd name="connsiteY27" fmla="*/ 374242 h 594430"/>
              <a:gd name="connsiteX28" fmla="*/ 315454 w 528635"/>
              <a:gd name="connsiteY28" fmla="*/ 147520 h 594430"/>
              <a:gd name="connsiteX29" fmla="*/ 344143 w 528635"/>
              <a:gd name="connsiteY29" fmla="*/ 163350 h 594430"/>
              <a:gd name="connsiteX30" fmla="*/ 353859 w 528635"/>
              <a:gd name="connsiteY30" fmla="*/ 208442 h 594430"/>
              <a:gd name="connsiteX31" fmla="*/ 344143 w 528635"/>
              <a:gd name="connsiteY31" fmla="*/ 254104 h 594430"/>
              <a:gd name="connsiteX32" fmla="*/ 315454 w 528635"/>
              <a:gd name="connsiteY32" fmla="*/ 270278 h 594430"/>
              <a:gd name="connsiteX33" fmla="*/ 286822 w 528635"/>
              <a:gd name="connsiteY33" fmla="*/ 254104 h 594430"/>
              <a:gd name="connsiteX34" fmla="*/ 277049 w 528635"/>
              <a:gd name="connsiteY34" fmla="*/ 208442 h 594430"/>
              <a:gd name="connsiteX35" fmla="*/ 286822 w 528635"/>
              <a:gd name="connsiteY35" fmla="*/ 163350 h 594430"/>
              <a:gd name="connsiteX36" fmla="*/ 315454 w 528635"/>
              <a:gd name="connsiteY36" fmla="*/ 147520 h 594430"/>
              <a:gd name="connsiteX37" fmla="*/ 315454 w 528635"/>
              <a:gd name="connsiteY37" fmla="*/ 119859 h 594430"/>
              <a:gd name="connsiteX38" fmla="*/ 278821 w 528635"/>
              <a:gd name="connsiteY38" fmla="*/ 130489 h 594430"/>
              <a:gd name="connsiteX39" fmla="*/ 255732 w 528635"/>
              <a:gd name="connsiteY39" fmla="*/ 160950 h 594430"/>
              <a:gd name="connsiteX40" fmla="*/ 247788 w 528635"/>
              <a:gd name="connsiteY40" fmla="*/ 208556 h 594430"/>
              <a:gd name="connsiteX41" fmla="*/ 255732 w 528635"/>
              <a:gd name="connsiteY41" fmla="*/ 256448 h 594430"/>
              <a:gd name="connsiteX42" fmla="*/ 278821 w 528635"/>
              <a:gd name="connsiteY42" fmla="*/ 287194 h 594430"/>
              <a:gd name="connsiteX43" fmla="*/ 315454 w 528635"/>
              <a:gd name="connsiteY43" fmla="*/ 297938 h 594430"/>
              <a:gd name="connsiteX44" fmla="*/ 352087 w 528635"/>
              <a:gd name="connsiteY44" fmla="*/ 287194 h 594430"/>
              <a:gd name="connsiteX45" fmla="*/ 375176 w 528635"/>
              <a:gd name="connsiteY45" fmla="*/ 256448 h 594430"/>
              <a:gd name="connsiteX46" fmla="*/ 383120 w 528635"/>
              <a:gd name="connsiteY46" fmla="*/ 208556 h 594430"/>
              <a:gd name="connsiteX47" fmla="*/ 375176 w 528635"/>
              <a:gd name="connsiteY47" fmla="*/ 160950 h 594430"/>
              <a:gd name="connsiteX48" fmla="*/ 352087 w 528635"/>
              <a:gd name="connsiteY48" fmla="*/ 130489 h 594430"/>
              <a:gd name="connsiteX49" fmla="*/ 315454 w 528635"/>
              <a:gd name="connsiteY49" fmla="*/ 119859 h 594430"/>
              <a:gd name="connsiteX50" fmla="*/ 161835 w 528635"/>
              <a:gd name="connsiteY50" fmla="*/ 119745 h 594430"/>
              <a:gd name="connsiteX51" fmla="*/ 120515 w 528635"/>
              <a:gd name="connsiteY51" fmla="*/ 133004 h 594430"/>
              <a:gd name="connsiteX52" fmla="*/ 103313 w 528635"/>
              <a:gd name="connsiteY52" fmla="*/ 172323 h 594430"/>
              <a:gd name="connsiteX53" fmla="*/ 131660 w 528635"/>
              <a:gd name="connsiteY53" fmla="*/ 174380 h 594430"/>
              <a:gd name="connsiteX54" fmla="*/ 140746 w 528635"/>
              <a:gd name="connsiteY54" fmla="*/ 153235 h 594430"/>
              <a:gd name="connsiteX55" fmla="*/ 161492 w 528635"/>
              <a:gd name="connsiteY55" fmla="*/ 146262 h 594430"/>
              <a:gd name="connsiteX56" fmla="*/ 176122 w 528635"/>
              <a:gd name="connsiteY56" fmla="*/ 149063 h 594430"/>
              <a:gd name="connsiteX57" fmla="*/ 185495 w 528635"/>
              <a:gd name="connsiteY57" fmla="*/ 156892 h 594430"/>
              <a:gd name="connsiteX58" fmla="*/ 188810 w 528635"/>
              <a:gd name="connsiteY58" fmla="*/ 168322 h 594430"/>
              <a:gd name="connsiteX59" fmla="*/ 184523 w 528635"/>
              <a:gd name="connsiteY59" fmla="*/ 181352 h 594430"/>
              <a:gd name="connsiteX60" fmla="*/ 172636 w 528635"/>
              <a:gd name="connsiteY60" fmla="*/ 190096 h 594430"/>
              <a:gd name="connsiteX61" fmla="*/ 154977 w 528635"/>
              <a:gd name="connsiteY61" fmla="*/ 193240 h 594430"/>
              <a:gd name="connsiteX62" fmla="*/ 144690 w 528635"/>
              <a:gd name="connsiteY62" fmla="*/ 193240 h 594430"/>
              <a:gd name="connsiteX63" fmla="*/ 144690 w 528635"/>
              <a:gd name="connsiteY63" fmla="*/ 216557 h 594430"/>
              <a:gd name="connsiteX64" fmla="*/ 154977 w 528635"/>
              <a:gd name="connsiteY64" fmla="*/ 216557 h 594430"/>
              <a:gd name="connsiteX65" fmla="*/ 175494 w 528635"/>
              <a:gd name="connsiteY65" fmla="*/ 220157 h 594430"/>
              <a:gd name="connsiteX66" fmla="*/ 189038 w 528635"/>
              <a:gd name="connsiteY66" fmla="*/ 230216 h 594430"/>
              <a:gd name="connsiteX67" fmla="*/ 193839 w 528635"/>
              <a:gd name="connsiteY67" fmla="*/ 245246 h 594430"/>
              <a:gd name="connsiteX68" fmla="*/ 190181 w 528635"/>
              <a:gd name="connsiteY68" fmla="*/ 258619 h 594430"/>
              <a:gd name="connsiteX69" fmla="*/ 179666 w 528635"/>
              <a:gd name="connsiteY69" fmla="*/ 267763 h 594430"/>
              <a:gd name="connsiteX70" fmla="*/ 163321 w 528635"/>
              <a:gd name="connsiteY70" fmla="*/ 271078 h 594430"/>
              <a:gd name="connsiteX71" fmla="*/ 139203 w 528635"/>
              <a:gd name="connsiteY71" fmla="*/ 262505 h 594430"/>
              <a:gd name="connsiteX72" fmla="*/ 127430 w 528635"/>
              <a:gd name="connsiteY72" fmla="*/ 238845 h 594430"/>
              <a:gd name="connsiteX73" fmla="*/ 99198 w 528635"/>
              <a:gd name="connsiteY73" fmla="*/ 243417 h 594430"/>
              <a:gd name="connsiteX74" fmla="*/ 119201 w 528635"/>
              <a:gd name="connsiteY74" fmla="*/ 283308 h 594430"/>
              <a:gd name="connsiteX75" fmla="*/ 163664 w 528635"/>
              <a:gd name="connsiteY75" fmla="*/ 297596 h 594430"/>
              <a:gd name="connsiteX76" fmla="*/ 196696 w 528635"/>
              <a:gd name="connsiteY76" fmla="*/ 291252 h 594430"/>
              <a:gd name="connsiteX77" fmla="*/ 217156 w 528635"/>
              <a:gd name="connsiteY77" fmla="*/ 273821 h 594430"/>
              <a:gd name="connsiteX78" fmla="*/ 224128 w 528635"/>
              <a:gd name="connsiteY78" fmla="*/ 248675 h 594430"/>
              <a:gd name="connsiteX79" fmla="*/ 215613 w 528635"/>
              <a:gd name="connsiteY79" fmla="*/ 222558 h 594430"/>
              <a:gd name="connsiteX80" fmla="*/ 191553 w 528635"/>
              <a:gd name="connsiteY80" fmla="*/ 205870 h 594430"/>
              <a:gd name="connsiteX81" fmla="*/ 186924 w 528635"/>
              <a:gd name="connsiteY81" fmla="*/ 204685 h 594430"/>
              <a:gd name="connsiteX82" fmla="*/ 188695 w 528635"/>
              <a:gd name="connsiteY82" fmla="*/ 204212 h 594430"/>
              <a:gd name="connsiteX83" fmla="*/ 211041 w 528635"/>
              <a:gd name="connsiteY83" fmla="*/ 188439 h 594430"/>
              <a:gd name="connsiteX84" fmla="*/ 218985 w 528635"/>
              <a:gd name="connsiteY84" fmla="*/ 164550 h 594430"/>
              <a:gd name="connsiteX85" fmla="*/ 212070 w 528635"/>
              <a:gd name="connsiteY85" fmla="*/ 141176 h 594430"/>
              <a:gd name="connsiteX86" fmla="*/ 192353 w 528635"/>
              <a:gd name="connsiteY86" fmla="*/ 125403 h 594430"/>
              <a:gd name="connsiteX87" fmla="*/ 161835 w 528635"/>
              <a:gd name="connsiteY87" fmla="*/ 119745 h 594430"/>
              <a:gd name="connsiteX88" fmla="*/ 41277 w 528635"/>
              <a:gd name="connsiteY88" fmla="*/ 0 h 594430"/>
              <a:gd name="connsiteX89" fmla="*/ 434973 w 528635"/>
              <a:gd name="connsiteY89" fmla="*/ 0 h 594430"/>
              <a:gd name="connsiteX90" fmla="*/ 476250 w 528635"/>
              <a:gd name="connsiteY90" fmla="*/ 41277 h 594430"/>
              <a:gd name="connsiteX91" fmla="*/ 476250 w 528635"/>
              <a:gd name="connsiteY91" fmla="*/ 370143 h 594430"/>
              <a:gd name="connsiteX92" fmla="*/ 468880 w 528635"/>
              <a:gd name="connsiteY92" fmla="*/ 365174 h 594430"/>
              <a:gd name="connsiteX93" fmla="*/ 418541 w 528635"/>
              <a:gd name="connsiteY93" fmla="*/ 355011 h 594430"/>
              <a:gd name="connsiteX94" fmla="*/ 289216 w 528635"/>
              <a:gd name="connsiteY94" fmla="*/ 484336 h 594430"/>
              <a:gd name="connsiteX95" fmla="*/ 299379 w 528635"/>
              <a:gd name="connsiteY95" fmla="*/ 534675 h 594430"/>
              <a:gd name="connsiteX96" fmla="*/ 301137 w 528635"/>
              <a:gd name="connsiteY96" fmla="*/ 537282 h 594430"/>
              <a:gd name="connsiteX97" fmla="*/ 41277 w 528635"/>
              <a:gd name="connsiteY97" fmla="*/ 537282 h 594430"/>
              <a:gd name="connsiteX98" fmla="*/ 0 w 528635"/>
              <a:gd name="connsiteY98" fmla="*/ 496005 h 594430"/>
              <a:gd name="connsiteX99" fmla="*/ 0 w 528635"/>
              <a:gd name="connsiteY99" fmla="*/ 41277 h 594430"/>
              <a:gd name="connsiteX100" fmla="*/ 41277 w 528635"/>
              <a:gd name="connsiteY100" fmla="*/ 0 h 594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528635" h="594430">
                <a:moveTo>
                  <a:pt x="418542" y="425222"/>
                </a:moveTo>
                <a:cubicBezTo>
                  <a:pt x="411079" y="425222"/>
                  <a:pt x="405030" y="431272"/>
                  <a:pt x="405030" y="438734"/>
                </a:cubicBezTo>
                <a:lnTo>
                  <a:pt x="405030" y="470825"/>
                </a:lnTo>
                <a:lnTo>
                  <a:pt x="372939" y="470825"/>
                </a:lnTo>
                <a:cubicBezTo>
                  <a:pt x="365477" y="470825"/>
                  <a:pt x="359428" y="476874"/>
                  <a:pt x="359428" y="484336"/>
                </a:cubicBezTo>
                <a:lnTo>
                  <a:pt x="359427" y="484336"/>
                </a:lnTo>
                <a:cubicBezTo>
                  <a:pt x="359427" y="491798"/>
                  <a:pt x="365477" y="497847"/>
                  <a:pt x="372939" y="497847"/>
                </a:cubicBezTo>
                <a:lnTo>
                  <a:pt x="405030" y="497848"/>
                </a:lnTo>
                <a:lnTo>
                  <a:pt x="405030" y="529938"/>
                </a:lnTo>
                <a:cubicBezTo>
                  <a:pt x="405030" y="533669"/>
                  <a:pt x="406542" y="537047"/>
                  <a:pt x="408987" y="539493"/>
                </a:cubicBezTo>
                <a:lnTo>
                  <a:pt x="418541" y="543450"/>
                </a:lnTo>
                <a:lnTo>
                  <a:pt x="418541" y="543450"/>
                </a:lnTo>
                <a:lnTo>
                  <a:pt x="418542" y="543450"/>
                </a:lnTo>
                <a:lnTo>
                  <a:pt x="418541" y="543450"/>
                </a:lnTo>
                <a:lnTo>
                  <a:pt x="428095" y="539493"/>
                </a:lnTo>
                <a:cubicBezTo>
                  <a:pt x="430540" y="537048"/>
                  <a:pt x="432053" y="533670"/>
                  <a:pt x="432053" y="529939"/>
                </a:cubicBezTo>
                <a:lnTo>
                  <a:pt x="432053" y="497848"/>
                </a:lnTo>
                <a:lnTo>
                  <a:pt x="464143" y="497848"/>
                </a:lnTo>
                <a:cubicBezTo>
                  <a:pt x="471605" y="497848"/>
                  <a:pt x="477655" y="491798"/>
                  <a:pt x="477655" y="484336"/>
                </a:cubicBezTo>
                <a:cubicBezTo>
                  <a:pt x="477655" y="476874"/>
                  <a:pt x="471605" y="470825"/>
                  <a:pt x="464143" y="470825"/>
                </a:cubicBezTo>
                <a:lnTo>
                  <a:pt x="432053" y="470825"/>
                </a:lnTo>
                <a:lnTo>
                  <a:pt x="432053" y="438734"/>
                </a:lnTo>
                <a:cubicBezTo>
                  <a:pt x="432053" y="431272"/>
                  <a:pt x="426004" y="425222"/>
                  <a:pt x="418542" y="425222"/>
                </a:cubicBezTo>
                <a:close/>
                <a:moveTo>
                  <a:pt x="418541" y="374242"/>
                </a:moveTo>
                <a:cubicBezTo>
                  <a:pt x="479344" y="374242"/>
                  <a:pt x="528635" y="423533"/>
                  <a:pt x="528635" y="484336"/>
                </a:cubicBezTo>
                <a:cubicBezTo>
                  <a:pt x="528635" y="545139"/>
                  <a:pt x="479344" y="594430"/>
                  <a:pt x="418541" y="594430"/>
                </a:cubicBezTo>
                <a:cubicBezTo>
                  <a:pt x="357738" y="594430"/>
                  <a:pt x="308447" y="545139"/>
                  <a:pt x="308447" y="484336"/>
                </a:cubicBezTo>
                <a:cubicBezTo>
                  <a:pt x="308447" y="423533"/>
                  <a:pt x="357738" y="374242"/>
                  <a:pt x="418541" y="374242"/>
                </a:cubicBezTo>
                <a:close/>
                <a:moveTo>
                  <a:pt x="315454" y="147520"/>
                </a:moveTo>
                <a:cubicBezTo>
                  <a:pt x="328103" y="147520"/>
                  <a:pt x="337666" y="152796"/>
                  <a:pt x="344143" y="163350"/>
                </a:cubicBezTo>
                <a:cubicBezTo>
                  <a:pt x="350620" y="173904"/>
                  <a:pt x="353859" y="188934"/>
                  <a:pt x="353859" y="208442"/>
                </a:cubicBezTo>
                <a:cubicBezTo>
                  <a:pt x="353859" y="228101"/>
                  <a:pt x="350620" y="243322"/>
                  <a:pt x="344143" y="254104"/>
                </a:cubicBezTo>
                <a:cubicBezTo>
                  <a:pt x="337666" y="264887"/>
                  <a:pt x="328103" y="270278"/>
                  <a:pt x="315454" y="270278"/>
                </a:cubicBezTo>
                <a:cubicBezTo>
                  <a:pt x="302881" y="270278"/>
                  <a:pt x="293337" y="264887"/>
                  <a:pt x="286822" y="254104"/>
                </a:cubicBezTo>
                <a:cubicBezTo>
                  <a:pt x="280307" y="243322"/>
                  <a:pt x="277049" y="228101"/>
                  <a:pt x="277049" y="208442"/>
                </a:cubicBezTo>
                <a:cubicBezTo>
                  <a:pt x="277049" y="188934"/>
                  <a:pt x="280307" y="173904"/>
                  <a:pt x="286822" y="163350"/>
                </a:cubicBezTo>
                <a:cubicBezTo>
                  <a:pt x="293337" y="152796"/>
                  <a:pt x="302881" y="147520"/>
                  <a:pt x="315454" y="147520"/>
                </a:cubicBezTo>
                <a:close/>
                <a:moveTo>
                  <a:pt x="315454" y="119859"/>
                </a:moveTo>
                <a:cubicBezTo>
                  <a:pt x="301128" y="119859"/>
                  <a:pt x="288917" y="123402"/>
                  <a:pt x="278821" y="130489"/>
                </a:cubicBezTo>
                <a:cubicBezTo>
                  <a:pt x="268724" y="137576"/>
                  <a:pt x="261028" y="147729"/>
                  <a:pt x="255732" y="160950"/>
                </a:cubicBezTo>
                <a:cubicBezTo>
                  <a:pt x="250436" y="174171"/>
                  <a:pt x="247788" y="190039"/>
                  <a:pt x="247788" y="208556"/>
                </a:cubicBezTo>
                <a:cubicBezTo>
                  <a:pt x="247788" y="227149"/>
                  <a:pt x="250436" y="243113"/>
                  <a:pt x="255732" y="256448"/>
                </a:cubicBezTo>
                <a:cubicBezTo>
                  <a:pt x="261028" y="269783"/>
                  <a:pt x="268724" y="280031"/>
                  <a:pt x="278821" y="287194"/>
                </a:cubicBezTo>
                <a:cubicBezTo>
                  <a:pt x="288917" y="294357"/>
                  <a:pt x="301128" y="297938"/>
                  <a:pt x="315454" y="297938"/>
                </a:cubicBezTo>
                <a:cubicBezTo>
                  <a:pt x="329779" y="297938"/>
                  <a:pt x="341991" y="294357"/>
                  <a:pt x="352087" y="287194"/>
                </a:cubicBezTo>
                <a:cubicBezTo>
                  <a:pt x="362184" y="280031"/>
                  <a:pt x="369880" y="269783"/>
                  <a:pt x="375176" y="256448"/>
                </a:cubicBezTo>
                <a:cubicBezTo>
                  <a:pt x="380472" y="243113"/>
                  <a:pt x="383120" y="227149"/>
                  <a:pt x="383120" y="208556"/>
                </a:cubicBezTo>
                <a:cubicBezTo>
                  <a:pt x="383120" y="190039"/>
                  <a:pt x="380472" y="174171"/>
                  <a:pt x="375176" y="160950"/>
                </a:cubicBezTo>
                <a:cubicBezTo>
                  <a:pt x="369880" y="147729"/>
                  <a:pt x="362184" y="137576"/>
                  <a:pt x="352087" y="130489"/>
                </a:cubicBezTo>
                <a:cubicBezTo>
                  <a:pt x="341991" y="123402"/>
                  <a:pt x="329779" y="119859"/>
                  <a:pt x="315454" y="119859"/>
                </a:cubicBezTo>
                <a:close/>
                <a:moveTo>
                  <a:pt x="161835" y="119745"/>
                </a:moveTo>
                <a:cubicBezTo>
                  <a:pt x="144385" y="119745"/>
                  <a:pt x="130612" y="124164"/>
                  <a:pt x="120515" y="133004"/>
                </a:cubicBezTo>
                <a:cubicBezTo>
                  <a:pt x="110419" y="141843"/>
                  <a:pt x="104685" y="154949"/>
                  <a:pt x="103313" y="172323"/>
                </a:cubicBezTo>
                <a:lnTo>
                  <a:pt x="131660" y="174380"/>
                </a:lnTo>
                <a:cubicBezTo>
                  <a:pt x="132574" y="164931"/>
                  <a:pt x="135603" y="157883"/>
                  <a:pt x="140746" y="153235"/>
                </a:cubicBezTo>
                <a:cubicBezTo>
                  <a:pt x="145890" y="148586"/>
                  <a:pt x="152805" y="146262"/>
                  <a:pt x="161492" y="146262"/>
                </a:cubicBezTo>
                <a:cubicBezTo>
                  <a:pt x="167207" y="146262"/>
                  <a:pt x="172084" y="147196"/>
                  <a:pt x="176122" y="149063"/>
                </a:cubicBezTo>
                <a:cubicBezTo>
                  <a:pt x="180161" y="150930"/>
                  <a:pt x="183285" y="153539"/>
                  <a:pt x="185495" y="156892"/>
                </a:cubicBezTo>
                <a:cubicBezTo>
                  <a:pt x="187705" y="160245"/>
                  <a:pt x="188810" y="164055"/>
                  <a:pt x="188810" y="168322"/>
                </a:cubicBezTo>
                <a:cubicBezTo>
                  <a:pt x="188810" y="173275"/>
                  <a:pt x="187381" y="177619"/>
                  <a:pt x="184523" y="181352"/>
                </a:cubicBezTo>
                <a:cubicBezTo>
                  <a:pt x="181666" y="185086"/>
                  <a:pt x="177703" y="188001"/>
                  <a:pt x="172636" y="190096"/>
                </a:cubicBezTo>
                <a:cubicBezTo>
                  <a:pt x="167569" y="192192"/>
                  <a:pt x="161682" y="193240"/>
                  <a:pt x="154977" y="193240"/>
                </a:cubicBezTo>
                <a:lnTo>
                  <a:pt x="144690" y="193240"/>
                </a:lnTo>
                <a:lnTo>
                  <a:pt x="144690" y="216557"/>
                </a:lnTo>
                <a:lnTo>
                  <a:pt x="154977" y="216557"/>
                </a:lnTo>
                <a:cubicBezTo>
                  <a:pt x="162825" y="216557"/>
                  <a:pt x="169664" y="217757"/>
                  <a:pt x="175494" y="220157"/>
                </a:cubicBezTo>
                <a:cubicBezTo>
                  <a:pt x="181323" y="222558"/>
                  <a:pt x="185838" y="225910"/>
                  <a:pt x="189038" y="230216"/>
                </a:cubicBezTo>
                <a:cubicBezTo>
                  <a:pt x="192238" y="234521"/>
                  <a:pt x="193839" y="239531"/>
                  <a:pt x="193839" y="245246"/>
                </a:cubicBezTo>
                <a:cubicBezTo>
                  <a:pt x="193839" y="250275"/>
                  <a:pt x="192620" y="254733"/>
                  <a:pt x="190181" y="258619"/>
                </a:cubicBezTo>
                <a:cubicBezTo>
                  <a:pt x="187743" y="262505"/>
                  <a:pt x="184238" y="265553"/>
                  <a:pt x="179666" y="267763"/>
                </a:cubicBezTo>
                <a:cubicBezTo>
                  <a:pt x="175094" y="269973"/>
                  <a:pt x="169645" y="271078"/>
                  <a:pt x="163321" y="271078"/>
                </a:cubicBezTo>
                <a:cubicBezTo>
                  <a:pt x="153262" y="271078"/>
                  <a:pt x="145223" y="268220"/>
                  <a:pt x="139203" y="262505"/>
                </a:cubicBezTo>
                <a:cubicBezTo>
                  <a:pt x="133184" y="256790"/>
                  <a:pt x="129259" y="248904"/>
                  <a:pt x="127430" y="238845"/>
                </a:cubicBezTo>
                <a:lnTo>
                  <a:pt x="99198" y="243417"/>
                </a:lnTo>
                <a:cubicBezTo>
                  <a:pt x="102170" y="260486"/>
                  <a:pt x="108838" y="273783"/>
                  <a:pt x="119201" y="283308"/>
                </a:cubicBezTo>
                <a:cubicBezTo>
                  <a:pt x="129564" y="292833"/>
                  <a:pt x="144385" y="297596"/>
                  <a:pt x="163664" y="297596"/>
                </a:cubicBezTo>
                <a:cubicBezTo>
                  <a:pt x="176694" y="297596"/>
                  <a:pt x="187705" y="295481"/>
                  <a:pt x="196696" y="291252"/>
                </a:cubicBezTo>
                <a:cubicBezTo>
                  <a:pt x="205688" y="287023"/>
                  <a:pt x="212508" y="281213"/>
                  <a:pt x="217156" y="273821"/>
                </a:cubicBezTo>
                <a:cubicBezTo>
                  <a:pt x="221804" y="266430"/>
                  <a:pt x="224128" y="258048"/>
                  <a:pt x="224128" y="248675"/>
                </a:cubicBezTo>
                <a:cubicBezTo>
                  <a:pt x="224128" y="238541"/>
                  <a:pt x="221290" y="229835"/>
                  <a:pt x="215613" y="222558"/>
                </a:cubicBezTo>
                <a:cubicBezTo>
                  <a:pt x="209936" y="215280"/>
                  <a:pt x="201916" y="209718"/>
                  <a:pt x="191553" y="205870"/>
                </a:cubicBezTo>
                <a:lnTo>
                  <a:pt x="186924" y="204685"/>
                </a:lnTo>
                <a:lnTo>
                  <a:pt x="188695" y="204212"/>
                </a:lnTo>
                <a:cubicBezTo>
                  <a:pt x="198296" y="200479"/>
                  <a:pt x="205745" y="195221"/>
                  <a:pt x="211041" y="188439"/>
                </a:cubicBezTo>
                <a:cubicBezTo>
                  <a:pt x="216337" y="181657"/>
                  <a:pt x="218985" y="173694"/>
                  <a:pt x="218985" y="164550"/>
                </a:cubicBezTo>
                <a:cubicBezTo>
                  <a:pt x="218985" y="155711"/>
                  <a:pt x="216680" y="147920"/>
                  <a:pt x="212070" y="141176"/>
                </a:cubicBezTo>
                <a:cubicBezTo>
                  <a:pt x="207459" y="134432"/>
                  <a:pt x="200887" y="129174"/>
                  <a:pt x="192353" y="125403"/>
                </a:cubicBezTo>
                <a:cubicBezTo>
                  <a:pt x="183818" y="121631"/>
                  <a:pt x="173646" y="119745"/>
                  <a:pt x="161835" y="119745"/>
                </a:cubicBezTo>
                <a:close/>
                <a:moveTo>
                  <a:pt x="41277" y="0"/>
                </a:moveTo>
                <a:lnTo>
                  <a:pt x="434973" y="0"/>
                </a:lnTo>
                <a:cubicBezTo>
                  <a:pt x="457770" y="0"/>
                  <a:pt x="476250" y="18480"/>
                  <a:pt x="476250" y="41277"/>
                </a:cubicBezTo>
                <a:lnTo>
                  <a:pt x="476250" y="370143"/>
                </a:lnTo>
                <a:lnTo>
                  <a:pt x="468880" y="365174"/>
                </a:lnTo>
                <a:cubicBezTo>
                  <a:pt x="453408" y="358630"/>
                  <a:pt x="436397" y="355011"/>
                  <a:pt x="418541" y="355011"/>
                </a:cubicBezTo>
                <a:cubicBezTo>
                  <a:pt x="347117" y="355011"/>
                  <a:pt x="289216" y="412912"/>
                  <a:pt x="289216" y="484336"/>
                </a:cubicBezTo>
                <a:cubicBezTo>
                  <a:pt x="289216" y="502192"/>
                  <a:pt x="292835" y="519203"/>
                  <a:pt x="299379" y="534675"/>
                </a:cubicBezTo>
                <a:lnTo>
                  <a:pt x="301137" y="537282"/>
                </a:lnTo>
                <a:lnTo>
                  <a:pt x="41277" y="537282"/>
                </a:lnTo>
                <a:cubicBezTo>
                  <a:pt x="18480" y="537282"/>
                  <a:pt x="0" y="518802"/>
                  <a:pt x="0" y="496005"/>
                </a:cubicBezTo>
                <a:lnTo>
                  <a:pt x="0" y="41277"/>
                </a:lnTo>
                <a:cubicBezTo>
                  <a:pt x="0" y="18480"/>
                  <a:pt x="18480" y="0"/>
                  <a:pt x="41277" y="0"/>
                </a:cubicBezTo>
                <a:close/>
              </a:path>
            </a:pathLst>
          </a:custGeom>
          <a:solidFill>
            <a:srgbClr val="616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mn-ea"/>
              <a:sym typeface="+mn-lt"/>
            </a:endParaRPr>
          </a:p>
        </p:txBody>
      </p:sp>
    </p:spTree>
    <p:extLst>
      <p:ext uri="{BB962C8B-B14F-4D97-AF65-F5344CB8AC3E}">
        <p14:creationId xmlns:p14="http://schemas.microsoft.com/office/powerpoint/2010/main" val="30308414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bldLst>
      <p:bldP spid="20" grpId="0"/>
      <p:bldP spid="20"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11">
            <a:extLst>
              <a:ext uri="{FF2B5EF4-FFF2-40B4-BE49-F238E27FC236}">
                <a16:creationId xmlns:a16="http://schemas.microsoft.com/office/drawing/2014/main" id="{2350C823-5E3E-4C93-8D11-6804F919E313}"/>
              </a:ext>
            </a:extLst>
          </p:cNvPr>
          <p:cNvSpPr/>
          <p:nvPr/>
        </p:nvSpPr>
        <p:spPr>
          <a:xfrm>
            <a:off x="0" y="0"/>
            <a:ext cx="3721676" cy="3393712"/>
          </a:xfrm>
          <a:custGeom>
            <a:avLst/>
            <a:gdLst>
              <a:gd name="connsiteX0" fmla="*/ 0 w 4598350"/>
              <a:gd name="connsiteY0" fmla="*/ 0 h 4193131"/>
              <a:gd name="connsiteX1" fmla="*/ 3984126 w 4598350"/>
              <a:gd name="connsiteY1" fmla="*/ 0 h 4193131"/>
              <a:gd name="connsiteX2" fmla="*/ 3992906 w 4598350"/>
              <a:gd name="connsiteY2" fmla="*/ 19765 h 4193131"/>
              <a:gd name="connsiteX3" fmla="*/ 4426757 w 4598350"/>
              <a:gd name="connsiteY3" fmla="*/ 837485 h 4193131"/>
              <a:gd name="connsiteX4" fmla="*/ 4350312 w 4598350"/>
              <a:gd name="connsiteY4" fmla="*/ 2220744 h 4193131"/>
              <a:gd name="connsiteX5" fmla="*/ 2978285 w 4598350"/>
              <a:gd name="connsiteY5" fmla="*/ 2588607 h 4193131"/>
              <a:gd name="connsiteX6" fmla="*/ 2134377 w 4598350"/>
              <a:gd name="connsiteY6" fmla="*/ 3055946 h 4193131"/>
              <a:gd name="connsiteX7" fmla="*/ 954230 w 4598350"/>
              <a:gd name="connsiteY7" fmla="*/ 4135064 h 4193131"/>
              <a:gd name="connsiteX8" fmla="*/ 488180 w 4598350"/>
              <a:gd name="connsiteY8" fmla="*/ 3741206 h 4193131"/>
              <a:gd name="connsiteX9" fmla="*/ 114114 w 4598350"/>
              <a:gd name="connsiteY9" fmla="*/ 3740191 h 4193131"/>
              <a:gd name="connsiteX10" fmla="*/ 0 w 4598350"/>
              <a:gd name="connsiteY10" fmla="*/ 3782193 h 4193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98350" h="4193131">
                <a:moveTo>
                  <a:pt x="0" y="0"/>
                </a:moveTo>
                <a:lnTo>
                  <a:pt x="3984126" y="0"/>
                </a:lnTo>
                <a:lnTo>
                  <a:pt x="3992906" y="19765"/>
                </a:lnTo>
                <a:cubicBezTo>
                  <a:pt x="4126205" y="296282"/>
                  <a:pt x="4299117" y="558993"/>
                  <a:pt x="4426757" y="837485"/>
                </a:cubicBezTo>
                <a:cubicBezTo>
                  <a:pt x="4633852" y="1288041"/>
                  <a:pt x="4702701" y="1878073"/>
                  <a:pt x="4350312" y="2220744"/>
                </a:cubicBezTo>
                <a:cubicBezTo>
                  <a:pt x="4004989" y="2552703"/>
                  <a:pt x="3447808" y="2483258"/>
                  <a:pt x="2978285" y="2588607"/>
                </a:cubicBezTo>
                <a:cubicBezTo>
                  <a:pt x="2660997" y="2659092"/>
                  <a:pt x="2367652" y="2828455"/>
                  <a:pt x="2134377" y="3055946"/>
                </a:cubicBezTo>
                <a:cubicBezTo>
                  <a:pt x="1867074" y="3316344"/>
                  <a:pt x="1513979" y="4461568"/>
                  <a:pt x="954230" y="4135064"/>
                </a:cubicBezTo>
                <a:cubicBezTo>
                  <a:pt x="780722" y="4029734"/>
                  <a:pt x="672971" y="3820138"/>
                  <a:pt x="488180" y="3741206"/>
                </a:cubicBezTo>
                <a:cubicBezTo>
                  <a:pt x="365371" y="3687810"/>
                  <a:pt x="240754" y="3700715"/>
                  <a:pt x="114114" y="3740191"/>
                </a:cubicBezTo>
                <a:lnTo>
                  <a:pt x="0" y="3782193"/>
                </a:lnTo>
                <a:close/>
              </a:path>
            </a:pathLst>
          </a:custGeom>
          <a:solidFill>
            <a:srgbClr val="DBDBFD"/>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15" name="Group 18">
            <a:extLst>
              <a:ext uri="{FF2B5EF4-FFF2-40B4-BE49-F238E27FC236}">
                <a16:creationId xmlns:a16="http://schemas.microsoft.com/office/drawing/2014/main" id="{D408DD55-9667-4EFF-83D6-708C5932D51A}"/>
              </a:ext>
            </a:extLst>
          </p:cNvPr>
          <p:cNvGrpSpPr/>
          <p:nvPr/>
        </p:nvGrpSpPr>
        <p:grpSpPr>
          <a:xfrm>
            <a:off x="8562014" y="5047046"/>
            <a:ext cx="3631573" cy="1810954"/>
            <a:chOff x="7542074" y="4538433"/>
            <a:chExt cx="4651514" cy="2319567"/>
          </a:xfrm>
          <a:solidFill>
            <a:srgbClr val="DBDBFD"/>
          </a:solidFill>
        </p:grpSpPr>
        <p:sp>
          <p:nvSpPr>
            <p:cNvPr id="16" name="Graphic 15">
              <a:extLst>
                <a:ext uri="{FF2B5EF4-FFF2-40B4-BE49-F238E27FC236}">
                  <a16:creationId xmlns:a16="http://schemas.microsoft.com/office/drawing/2014/main" id="{F33F8E6A-66C5-4357-9804-8E5BE0C580E7}"/>
                </a:ext>
              </a:extLst>
            </p:cNvPr>
            <p:cNvSpPr/>
            <p:nvPr/>
          </p:nvSpPr>
          <p:spPr>
            <a:xfrm rot="10800000">
              <a:off x="7542074" y="4538433"/>
              <a:ext cx="4651514" cy="2319567"/>
            </a:xfrm>
            <a:custGeom>
              <a:avLst/>
              <a:gdLst>
                <a:gd name="connsiteX0" fmla="*/ 0 w 4651514"/>
                <a:gd name="connsiteY0" fmla="*/ 0 h 2319567"/>
                <a:gd name="connsiteX1" fmla="*/ 4651514 w 4651514"/>
                <a:gd name="connsiteY1" fmla="*/ 0 h 2319567"/>
                <a:gd name="connsiteX2" fmla="*/ 4644951 w 4651514"/>
                <a:gd name="connsiteY2" fmla="*/ 23965 h 2319567"/>
                <a:gd name="connsiteX3" fmla="*/ 3479652 w 4651514"/>
                <a:gd name="connsiteY3" fmla="*/ 1305524 h 2319567"/>
                <a:gd name="connsiteX4" fmla="*/ 1823614 w 4651514"/>
                <a:gd name="connsiteY4" fmla="*/ 1187238 h 2319567"/>
                <a:gd name="connsiteX5" fmla="*/ 382246 w 4651514"/>
                <a:gd name="connsiteY5" fmla="*/ 2194879 h 2319567"/>
                <a:gd name="connsiteX6" fmla="*/ 94560 w 4651514"/>
                <a:gd name="connsiteY6" fmla="*/ 2302429 h 2319567"/>
                <a:gd name="connsiteX7" fmla="*/ 0 w 4651514"/>
                <a:gd name="connsiteY7" fmla="*/ 2319567 h 2319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51514" h="2319567">
                  <a:moveTo>
                    <a:pt x="0" y="0"/>
                  </a:moveTo>
                  <a:lnTo>
                    <a:pt x="4651514" y="0"/>
                  </a:lnTo>
                  <a:lnTo>
                    <a:pt x="4644951" y="23965"/>
                  </a:lnTo>
                  <a:cubicBezTo>
                    <a:pt x="4455256" y="622217"/>
                    <a:pt x="4081497" y="1202023"/>
                    <a:pt x="3479652" y="1305524"/>
                  </a:cubicBezTo>
                  <a:cubicBezTo>
                    <a:pt x="2932018" y="1401907"/>
                    <a:pt x="2366865" y="1060185"/>
                    <a:pt x="1823614" y="1187238"/>
                  </a:cubicBezTo>
                  <a:cubicBezTo>
                    <a:pt x="1245315" y="1318669"/>
                    <a:pt x="907972" y="1923254"/>
                    <a:pt x="382246" y="2194879"/>
                  </a:cubicBezTo>
                  <a:cubicBezTo>
                    <a:pt x="289696" y="2243071"/>
                    <a:pt x="193245" y="2278598"/>
                    <a:pt x="94560" y="2302429"/>
                  </a:cubicBezTo>
                  <a:lnTo>
                    <a:pt x="0" y="2319567"/>
                  </a:lnTo>
                  <a:close/>
                </a:path>
              </a:pathLst>
            </a:custGeom>
            <a:grp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7" name="Freeform: Shape 17">
              <a:extLst>
                <a:ext uri="{FF2B5EF4-FFF2-40B4-BE49-F238E27FC236}">
                  <a16:creationId xmlns:a16="http://schemas.microsoft.com/office/drawing/2014/main" id="{281FCE99-CCF2-4D7A-A099-3906A5296F40}"/>
                </a:ext>
              </a:extLst>
            </p:cNvPr>
            <p:cNvSpPr/>
            <p:nvPr/>
          </p:nvSpPr>
          <p:spPr>
            <a:xfrm rot="10800000">
              <a:off x="9645334" y="5238400"/>
              <a:ext cx="1331564" cy="1250212"/>
            </a:xfrm>
            <a:custGeom>
              <a:avLst/>
              <a:gdLst>
                <a:gd name="connsiteX0" fmla="*/ 383695 w 399469"/>
                <a:gd name="connsiteY0" fmla="*/ 352800 h 375064"/>
                <a:gd name="connsiteX1" fmla="*/ 383695 w 399469"/>
                <a:gd name="connsiteY1" fmla="*/ 214687 h 375064"/>
                <a:gd name="connsiteX2" fmla="*/ 366550 w 399469"/>
                <a:gd name="connsiteY2" fmla="*/ 98482 h 375064"/>
                <a:gd name="connsiteX3" fmla="*/ 276062 w 399469"/>
                <a:gd name="connsiteY3" fmla="*/ 4185 h 375064"/>
                <a:gd name="connsiteX4" fmla="*/ 111280 w 399469"/>
                <a:gd name="connsiteY4" fmla="*/ 71812 h 375064"/>
                <a:gd name="connsiteX5" fmla="*/ 3647 w 399469"/>
                <a:gd name="connsiteY5" fmla="*/ 217545 h 375064"/>
                <a:gd name="connsiteX6" fmla="*/ 339880 w 399469"/>
                <a:gd name="connsiteY6" fmla="*/ 372802 h 375064"/>
                <a:gd name="connsiteX7" fmla="*/ 383695 w 399469"/>
                <a:gd name="connsiteY7" fmla="*/ 352800 h 375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9469" h="375064">
                  <a:moveTo>
                    <a:pt x="383695" y="352800"/>
                  </a:moveTo>
                  <a:cubicBezTo>
                    <a:pt x="413222" y="320415"/>
                    <a:pt x="394172" y="260407"/>
                    <a:pt x="383695" y="214687"/>
                  </a:cubicBezTo>
                  <a:cubicBezTo>
                    <a:pt x="375122" y="175635"/>
                    <a:pt x="380837" y="136582"/>
                    <a:pt x="366550" y="98482"/>
                  </a:cubicBezTo>
                  <a:cubicBezTo>
                    <a:pt x="351310" y="55620"/>
                    <a:pt x="319877" y="15615"/>
                    <a:pt x="276062" y="4185"/>
                  </a:cubicBezTo>
                  <a:cubicBezTo>
                    <a:pt x="216055" y="-12960"/>
                    <a:pt x="153190" y="25140"/>
                    <a:pt x="111280" y="71812"/>
                  </a:cubicBezTo>
                  <a:cubicBezTo>
                    <a:pt x="71275" y="113722"/>
                    <a:pt x="-19213" y="144202"/>
                    <a:pt x="3647" y="217545"/>
                  </a:cubicBezTo>
                  <a:cubicBezTo>
                    <a:pt x="36032" y="325177"/>
                    <a:pt x="242725" y="388042"/>
                    <a:pt x="339880" y="372802"/>
                  </a:cubicBezTo>
                  <a:cubicBezTo>
                    <a:pt x="359882" y="369945"/>
                    <a:pt x="374170" y="362325"/>
                    <a:pt x="383695" y="352800"/>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sp>
        <p:nvSpPr>
          <p:cNvPr id="18" name="Freeform 38">
            <a:extLst>
              <a:ext uri="{FF2B5EF4-FFF2-40B4-BE49-F238E27FC236}">
                <a16:creationId xmlns:a16="http://schemas.microsoft.com/office/drawing/2014/main" id="{E9875F79-E65A-4C4A-87C1-FFA2A8D359C9}"/>
              </a:ext>
            </a:extLst>
          </p:cNvPr>
          <p:cNvSpPr/>
          <p:nvPr/>
        </p:nvSpPr>
        <p:spPr>
          <a:xfrm>
            <a:off x="-117988" y="-117987"/>
            <a:ext cx="2502486" cy="2077163"/>
          </a:xfrm>
          <a:custGeom>
            <a:avLst/>
            <a:gdLst>
              <a:gd name="connsiteX0" fmla="*/ 0 w 2502486"/>
              <a:gd name="connsiteY0" fmla="*/ 0 h 2077163"/>
              <a:gd name="connsiteX1" fmla="*/ 2502486 w 2502486"/>
              <a:gd name="connsiteY1" fmla="*/ 0 h 2077163"/>
              <a:gd name="connsiteX2" fmla="*/ 2498787 w 2502486"/>
              <a:gd name="connsiteY2" fmla="*/ 12351 h 2077163"/>
              <a:gd name="connsiteX3" fmla="*/ 2322134 w 2502486"/>
              <a:gd name="connsiteY3" fmla="*/ 295393 h 2077163"/>
              <a:gd name="connsiteX4" fmla="*/ 1858001 w 2502486"/>
              <a:gd name="connsiteY4" fmla="*/ 711930 h 2077163"/>
              <a:gd name="connsiteX5" fmla="*/ 1431271 w 2502486"/>
              <a:gd name="connsiteY5" fmla="*/ 1556688 h 2077163"/>
              <a:gd name="connsiteX6" fmla="*/ 706071 w 2502486"/>
              <a:gd name="connsiteY6" fmla="*/ 2073252 h 2077163"/>
              <a:gd name="connsiteX7" fmla="*/ 56215 w 2502486"/>
              <a:gd name="connsiteY7" fmla="*/ 1609202 h 2077163"/>
              <a:gd name="connsiteX8" fmla="*/ 0 w 2502486"/>
              <a:gd name="connsiteY8" fmla="*/ 1559933 h 2077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02486" h="2077163">
                <a:moveTo>
                  <a:pt x="0" y="0"/>
                </a:moveTo>
                <a:lnTo>
                  <a:pt x="2502486" y="0"/>
                </a:lnTo>
                <a:lnTo>
                  <a:pt x="2498787" y="12351"/>
                </a:lnTo>
                <a:cubicBezTo>
                  <a:pt x="2457428" y="116817"/>
                  <a:pt x="2398028" y="213831"/>
                  <a:pt x="2322134" y="295393"/>
                </a:cubicBezTo>
                <a:cubicBezTo>
                  <a:pt x="2181694" y="444735"/>
                  <a:pt x="1996293" y="554565"/>
                  <a:pt x="1858001" y="711930"/>
                </a:cubicBezTo>
                <a:cubicBezTo>
                  <a:pt x="1646553" y="949039"/>
                  <a:pt x="1574495" y="1273408"/>
                  <a:pt x="1431271" y="1556688"/>
                </a:cubicBezTo>
                <a:cubicBezTo>
                  <a:pt x="1288053" y="1839972"/>
                  <a:pt x="1021843" y="2113244"/>
                  <a:pt x="706071" y="2073252"/>
                </a:cubicBezTo>
                <a:cubicBezTo>
                  <a:pt x="434213" y="2040830"/>
                  <a:pt x="257489" y="1798700"/>
                  <a:pt x="56215" y="1609202"/>
                </a:cubicBezTo>
                <a:lnTo>
                  <a:pt x="0" y="1559933"/>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376763" y="412453"/>
            <a:ext cx="3677879" cy="830997"/>
          </a:xfrm>
          <a:prstGeom prst="rect">
            <a:avLst/>
          </a:prstGeom>
          <a:noFill/>
        </p:spPr>
        <p:txBody>
          <a:bodyPr wrap="square" rtlCol="0">
            <a:spAutoFit/>
          </a:bodyPr>
          <a:lstStyle/>
          <a:p>
            <a:r>
              <a:rPr lang="zh-CN" altLang="en-US" sz="2400" dirty="0" smtClean="0">
                <a:cs typeface="+mn-ea"/>
                <a:sym typeface="+mn-lt"/>
              </a:rPr>
              <a:t>主控板：</a:t>
            </a:r>
            <a:endParaRPr lang="en-US" altLang="zh-CN" sz="2400" dirty="0" smtClean="0">
              <a:cs typeface="+mn-ea"/>
              <a:sym typeface="+mn-lt"/>
            </a:endParaRPr>
          </a:p>
          <a:p>
            <a:r>
              <a:rPr lang="en-US" altLang="zh-CN" sz="2400" dirty="0" smtClean="0">
                <a:cs typeface="+mn-ea"/>
                <a:sym typeface="+mn-lt"/>
              </a:rPr>
              <a:t>stm32F103VET6</a:t>
            </a:r>
            <a:endParaRPr lang="zh-CN" altLang="en-US" sz="2400" dirty="0">
              <a:cs typeface="+mn-ea"/>
              <a:sym typeface="+mn-lt"/>
            </a:endParaRPr>
          </a:p>
        </p:txBody>
      </p:sp>
      <p:grpSp>
        <p:nvGrpSpPr>
          <p:cNvPr id="47" name="Google Shape;210;p9">
            <a:extLst>
              <a:ext uri="{FF2B5EF4-FFF2-40B4-BE49-F238E27FC236}">
                <a16:creationId xmlns:a16="http://schemas.microsoft.com/office/drawing/2014/main" id="{AA4AD1EA-CF3F-4FB4-9BAA-9D56E33EB767}"/>
              </a:ext>
            </a:extLst>
          </p:cNvPr>
          <p:cNvGrpSpPr/>
          <p:nvPr/>
        </p:nvGrpSpPr>
        <p:grpSpPr>
          <a:xfrm rot="-289222">
            <a:off x="2023866" y="2255508"/>
            <a:ext cx="1137069" cy="1128172"/>
            <a:chOff x="1174625" y="279475"/>
            <a:chExt cx="5197400" cy="5180500"/>
          </a:xfrm>
          <a:solidFill>
            <a:srgbClr val="6163BB"/>
          </a:solidFill>
        </p:grpSpPr>
        <p:sp>
          <p:nvSpPr>
            <p:cNvPr id="48" name="Google Shape;211;p9">
              <a:extLst>
                <a:ext uri="{FF2B5EF4-FFF2-40B4-BE49-F238E27FC236}">
                  <a16:creationId xmlns:a16="http://schemas.microsoft.com/office/drawing/2014/main" id="{27A7653E-67DF-43E9-BCAC-B61E7710B9AE}"/>
                </a:ext>
              </a:extLst>
            </p:cNvPr>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grpFill/>
            <a:ln w="38100" cap="rnd" cmpd="sng">
              <a:solidFill>
                <a:srgbClr val="6163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49" name="Google Shape;212;p9">
              <a:extLst>
                <a:ext uri="{FF2B5EF4-FFF2-40B4-BE49-F238E27FC236}">
                  <a16:creationId xmlns:a16="http://schemas.microsoft.com/office/drawing/2014/main" id="{616CECB5-51A6-40BF-A419-496BA9D23D76}"/>
                </a:ext>
              </a:extLst>
            </p:cNvPr>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50" name="Google Shape;213;p9">
              <a:extLst>
                <a:ext uri="{FF2B5EF4-FFF2-40B4-BE49-F238E27FC236}">
                  <a16:creationId xmlns:a16="http://schemas.microsoft.com/office/drawing/2014/main" id="{5539AFF8-0734-4F5A-9648-61F91A8E34A4}"/>
                </a:ext>
              </a:extLst>
            </p:cNvPr>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51" name="Google Shape;214;p9">
              <a:extLst>
                <a:ext uri="{FF2B5EF4-FFF2-40B4-BE49-F238E27FC236}">
                  <a16:creationId xmlns:a16="http://schemas.microsoft.com/office/drawing/2014/main" id="{24D4814A-F0C8-45ED-A9A7-5B843BAA66B2}"/>
                </a:ext>
              </a:extLst>
            </p:cNvPr>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52" name="Google Shape;215;p9">
              <a:extLst>
                <a:ext uri="{FF2B5EF4-FFF2-40B4-BE49-F238E27FC236}">
                  <a16:creationId xmlns:a16="http://schemas.microsoft.com/office/drawing/2014/main" id="{B61E5F31-8B9B-471C-8CB1-6EA123DD4DC3}"/>
                </a:ext>
              </a:extLst>
            </p:cNvPr>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53" name="Google Shape;216;p9">
              <a:extLst>
                <a:ext uri="{FF2B5EF4-FFF2-40B4-BE49-F238E27FC236}">
                  <a16:creationId xmlns:a16="http://schemas.microsoft.com/office/drawing/2014/main" id="{F0058427-D33A-477D-BB51-DC42A76BDACE}"/>
                </a:ext>
              </a:extLst>
            </p:cNvPr>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54" name="Google Shape;217;p9">
              <a:extLst>
                <a:ext uri="{FF2B5EF4-FFF2-40B4-BE49-F238E27FC236}">
                  <a16:creationId xmlns:a16="http://schemas.microsoft.com/office/drawing/2014/main" id="{91D4E47E-C37F-432D-AA42-30EE09E1318C}"/>
                </a:ext>
              </a:extLst>
            </p:cNvPr>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55" name="Google Shape;218;p9">
              <a:extLst>
                <a:ext uri="{FF2B5EF4-FFF2-40B4-BE49-F238E27FC236}">
                  <a16:creationId xmlns:a16="http://schemas.microsoft.com/office/drawing/2014/main" id="{76539778-D51E-4821-8E0F-D8C10BCEF2FC}"/>
                </a:ext>
              </a:extLst>
            </p:cNvPr>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56" name="Google Shape;219;p9">
              <a:extLst>
                <a:ext uri="{FF2B5EF4-FFF2-40B4-BE49-F238E27FC236}">
                  <a16:creationId xmlns:a16="http://schemas.microsoft.com/office/drawing/2014/main" id="{38403611-2209-467D-A81E-322DEC41E586}"/>
                </a:ext>
              </a:extLst>
            </p:cNvPr>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57" name="Google Shape;220;p9">
              <a:extLst>
                <a:ext uri="{FF2B5EF4-FFF2-40B4-BE49-F238E27FC236}">
                  <a16:creationId xmlns:a16="http://schemas.microsoft.com/office/drawing/2014/main" id="{C4F9609D-77FF-4DFB-8ED3-FE75ACC51EA8}"/>
                </a:ext>
              </a:extLst>
            </p:cNvPr>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grpSp>
      <p:sp>
        <p:nvSpPr>
          <p:cNvPr id="59" name="TextBox 43">
            <a:extLst>
              <a:ext uri="{FF2B5EF4-FFF2-40B4-BE49-F238E27FC236}">
                <a16:creationId xmlns:a16="http://schemas.microsoft.com/office/drawing/2014/main" id="{D894B357-D182-4D5A-8EC5-B242AD4DB7BC}"/>
              </a:ext>
            </a:extLst>
          </p:cNvPr>
          <p:cNvSpPr txBox="1"/>
          <p:nvPr/>
        </p:nvSpPr>
        <p:spPr>
          <a:xfrm>
            <a:off x="1293834" y="3639447"/>
            <a:ext cx="2697509" cy="1661993"/>
          </a:xfrm>
          <a:prstGeom prst="rect">
            <a:avLst/>
          </a:prstGeom>
          <a:noFill/>
        </p:spPr>
        <p:txBody>
          <a:bodyPr wrap="square" lIns="0" tIns="0" rIns="0" bIns="0" rtlCol="0">
            <a:spAutoFit/>
          </a:bodyPr>
          <a:lstStyle/>
          <a:p>
            <a:pPr algn="ctr" defTabSz="866943" fontAlgn="base">
              <a:lnSpc>
                <a:spcPct val="120000"/>
              </a:lnSpc>
              <a:spcBef>
                <a:spcPct val="0"/>
              </a:spcBef>
              <a:spcAft>
                <a:spcPct val="0"/>
              </a:spcAft>
            </a:pPr>
            <a:r>
              <a:rPr lang="zh-CN" altLang="en-US" b="1" dirty="0" smtClean="0">
                <a:cs typeface="+mn-ea"/>
                <a:sym typeface="+mn-lt"/>
              </a:rPr>
              <a:t>需求分析：</a:t>
            </a:r>
            <a:endParaRPr lang="en-US" altLang="zh-CN" b="1" dirty="0" smtClean="0">
              <a:cs typeface="+mn-ea"/>
              <a:sym typeface="+mn-lt"/>
            </a:endParaRPr>
          </a:p>
          <a:p>
            <a:pPr algn="ctr" defTabSz="866943" fontAlgn="base">
              <a:lnSpc>
                <a:spcPct val="120000"/>
              </a:lnSpc>
              <a:spcBef>
                <a:spcPct val="0"/>
              </a:spcBef>
              <a:spcAft>
                <a:spcPct val="0"/>
              </a:spcAft>
            </a:pPr>
            <a:r>
              <a:rPr lang="zh-CN" altLang="en-US" b="1" dirty="0" smtClean="0">
                <a:cs typeface="+mn-ea"/>
                <a:sym typeface="+mn-lt"/>
              </a:rPr>
              <a:t>①基本</a:t>
            </a:r>
            <a:r>
              <a:rPr lang="zh-CN" altLang="en-US" b="1" dirty="0">
                <a:cs typeface="+mn-ea"/>
                <a:sym typeface="+mn-lt"/>
              </a:rPr>
              <a:t>的数据运算、生成</a:t>
            </a:r>
            <a:r>
              <a:rPr lang="en-US" altLang="zh-CN" b="1" dirty="0">
                <a:cs typeface="+mn-ea"/>
                <a:sym typeface="+mn-lt"/>
              </a:rPr>
              <a:t>PWM</a:t>
            </a:r>
            <a:r>
              <a:rPr lang="zh-CN" altLang="en-US" b="1" dirty="0">
                <a:cs typeface="+mn-ea"/>
                <a:sym typeface="+mn-lt"/>
              </a:rPr>
              <a:t>信号、基本</a:t>
            </a:r>
            <a:r>
              <a:rPr lang="en-US" altLang="zh-CN" b="1" dirty="0">
                <a:cs typeface="+mn-ea"/>
                <a:sym typeface="+mn-lt"/>
              </a:rPr>
              <a:t>I/O</a:t>
            </a:r>
            <a:r>
              <a:rPr lang="zh-CN" altLang="en-US" b="1" dirty="0">
                <a:cs typeface="+mn-ea"/>
                <a:sym typeface="+mn-lt"/>
              </a:rPr>
              <a:t>、串行通信与数据收发</a:t>
            </a:r>
            <a:r>
              <a:rPr lang="zh-CN" altLang="en-US" b="1" dirty="0" smtClean="0">
                <a:cs typeface="+mn-ea"/>
                <a:sym typeface="+mn-lt"/>
              </a:rPr>
              <a:t>等等</a:t>
            </a:r>
            <a:endParaRPr lang="en-US" altLang="zh-CN" b="1" dirty="0" smtClean="0">
              <a:cs typeface="+mn-ea"/>
              <a:sym typeface="+mn-lt"/>
            </a:endParaRPr>
          </a:p>
          <a:p>
            <a:pPr algn="ctr" defTabSz="866943" fontAlgn="base">
              <a:lnSpc>
                <a:spcPct val="120000"/>
              </a:lnSpc>
              <a:spcBef>
                <a:spcPct val="0"/>
              </a:spcBef>
              <a:spcAft>
                <a:spcPct val="0"/>
              </a:spcAft>
            </a:pPr>
            <a:r>
              <a:rPr lang="zh-CN" altLang="en-US" b="1" dirty="0" smtClean="0">
                <a:cs typeface="+mn-ea"/>
                <a:sym typeface="+mn-lt"/>
              </a:rPr>
              <a:t>②对于</a:t>
            </a:r>
            <a:r>
              <a:rPr lang="zh-CN" altLang="en-US" b="1" dirty="0">
                <a:cs typeface="+mn-ea"/>
                <a:sym typeface="+mn-lt"/>
              </a:rPr>
              <a:t>引脚数量需求较高</a:t>
            </a:r>
            <a:endParaRPr lang="en-GB" b="1" dirty="0">
              <a:cs typeface="+mn-ea"/>
              <a:sym typeface="+mn-lt"/>
            </a:endParaRPr>
          </a:p>
        </p:txBody>
      </p:sp>
      <p:grpSp>
        <p:nvGrpSpPr>
          <p:cNvPr id="62" name="Google Shape;210;p9">
            <a:extLst>
              <a:ext uri="{FF2B5EF4-FFF2-40B4-BE49-F238E27FC236}">
                <a16:creationId xmlns:a16="http://schemas.microsoft.com/office/drawing/2014/main" id="{A0E558D9-C7A4-463E-AB94-D3627A3ADBD1}"/>
              </a:ext>
            </a:extLst>
          </p:cNvPr>
          <p:cNvGrpSpPr/>
          <p:nvPr/>
        </p:nvGrpSpPr>
        <p:grpSpPr>
          <a:xfrm rot="-289222">
            <a:off x="5168790" y="2957861"/>
            <a:ext cx="1857866" cy="1843329"/>
            <a:chOff x="1174625" y="279475"/>
            <a:chExt cx="5197400" cy="5180500"/>
          </a:xfrm>
          <a:solidFill>
            <a:srgbClr val="6163BB"/>
          </a:solidFill>
        </p:grpSpPr>
        <p:sp>
          <p:nvSpPr>
            <p:cNvPr id="63" name="Google Shape;211;p9">
              <a:extLst>
                <a:ext uri="{FF2B5EF4-FFF2-40B4-BE49-F238E27FC236}">
                  <a16:creationId xmlns:a16="http://schemas.microsoft.com/office/drawing/2014/main" id="{3629DDCE-E45C-4AF0-B481-18BB2E92BF9A}"/>
                </a:ext>
              </a:extLst>
            </p:cNvPr>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grpFill/>
            <a:ln w="38100" cap="rnd" cmpd="sng">
              <a:solidFill>
                <a:srgbClr val="6163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64" name="Google Shape;212;p9">
              <a:extLst>
                <a:ext uri="{FF2B5EF4-FFF2-40B4-BE49-F238E27FC236}">
                  <a16:creationId xmlns:a16="http://schemas.microsoft.com/office/drawing/2014/main" id="{78FB7F02-68DF-4E7D-A50D-D45674BF2934}"/>
                </a:ext>
              </a:extLst>
            </p:cNvPr>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65" name="Google Shape;213;p9">
              <a:extLst>
                <a:ext uri="{FF2B5EF4-FFF2-40B4-BE49-F238E27FC236}">
                  <a16:creationId xmlns:a16="http://schemas.microsoft.com/office/drawing/2014/main" id="{650E06EE-4E0E-448F-B9EC-B371E8DC5FCF}"/>
                </a:ext>
              </a:extLst>
            </p:cNvPr>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66" name="Google Shape;214;p9">
              <a:extLst>
                <a:ext uri="{FF2B5EF4-FFF2-40B4-BE49-F238E27FC236}">
                  <a16:creationId xmlns:a16="http://schemas.microsoft.com/office/drawing/2014/main" id="{A8E99BA6-371C-49A6-BABD-14505827BD0F}"/>
                </a:ext>
              </a:extLst>
            </p:cNvPr>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67" name="Google Shape;215;p9">
              <a:extLst>
                <a:ext uri="{FF2B5EF4-FFF2-40B4-BE49-F238E27FC236}">
                  <a16:creationId xmlns:a16="http://schemas.microsoft.com/office/drawing/2014/main" id="{BBA7F6DD-C68A-46E1-BF65-3E02D9C6B2D5}"/>
                </a:ext>
              </a:extLst>
            </p:cNvPr>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68" name="Google Shape;216;p9">
              <a:extLst>
                <a:ext uri="{FF2B5EF4-FFF2-40B4-BE49-F238E27FC236}">
                  <a16:creationId xmlns:a16="http://schemas.microsoft.com/office/drawing/2014/main" id="{D5FE1C43-1B7E-497F-8A85-81C3DD1A1874}"/>
                </a:ext>
              </a:extLst>
            </p:cNvPr>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69" name="Google Shape;217;p9">
              <a:extLst>
                <a:ext uri="{FF2B5EF4-FFF2-40B4-BE49-F238E27FC236}">
                  <a16:creationId xmlns:a16="http://schemas.microsoft.com/office/drawing/2014/main" id="{D50027C5-F05C-4362-949A-959F23DFE855}"/>
                </a:ext>
              </a:extLst>
            </p:cNvPr>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70" name="Google Shape;218;p9">
              <a:extLst>
                <a:ext uri="{FF2B5EF4-FFF2-40B4-BE49-F238E27FC236}">
                  <a16:creationId xmlns:a16="http://schemas.microsoft.com/office/drawing/2014/main" id="{BAD186EE-BFF2-4BD0-910B-40580C15622B}"/>
                </a:ext>
              </a:extLst>
            </p:cNvPr>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71" name="Google Shape;219;p9">
              <a:extLst>
                <a:ext uri="{FF2B5EF4-FFF2-40B4-BE49-F238E27FC236}">
                  <a16:creationId xmlns:a16="http://schemas.microsoft.com/office/drawing/2014/main" id="{0C9AB487-2F59-4F7D-8EBE-026BC21B3B5D}"/>
                </a:ext>
              </a:extLst>
            </p:cNvPr>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72" name="Google Shape;220;p9">
              <a:extLst>
                <a:ext uri="{FF2B5EF4-FFF2-40B4-BE49-F238E27FC236}">
                  <a16:creationId xmlns:a16="http://schemas.microsoft.com/office/drawing/2014/main" id="{D6F40E14-65FE-4F15-9B5E-274B95F763A8}"/>
                </a:ext>
              </a:extLst>
            </p:cNvPr>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grpSp>
      <p:grpSp>
        <p:nvGrpSpPr>
          <p:cNvPr id="73" name="Google Shape;210;p9">
            <a:extLst>
              <a:ext uri="{FF2B5EF4-FFF2-40B4-BE49-F238E27FC236}">
                <a16:creationId xmlns:a16="http://schemas.microsoft.com/office/drawing/2014/main" id="{9FD343E8-C522-4149-B709-9C6D24608A0E}"/>
              </a:ext>
            </a:extLst>
          </p:cNvPr>
          <p:cNvGrpSpPr/>
          <p:nvPr/>
        </p:nvGrpSpPr>
        <p:grpSpPr>
          <a:xfrm rot="-289222">
            <a:off x="9195342" y="1440200"/>
            <a:ext cx="1137069" cy="1128172"/>
            <a:chOff x="1174625" y="279475"/>
            <a:chExt cx="5197400" cy="5180500"/>
          </a:xfrm>
          <a:solidFill>
            <a:srgbClr val="6163BB"/>
          </a:solidFill>
        </p:grpSpPr>
        <p:sp>
          <p:nvSpPr>
            <p:cNvPr id="74" name="Google Shape;211;p9">
              <a:extLst>
                <a:ext uri="{FF2B5EF4-FFF2-40B4-BE49-F238E27FC236}">
                  <a16:creationId xmlns:a16="http://schemas.microsoft.com/office/drawing/2014/main" id="{0DC6B3A7-9EA2-4F67-80E4-274AD3123806}"/>
                </a:ext>
              </a:extLst>
            </p:cNvPr>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grpFill/>
            <a:ln w="38100" cap="rnd" cmpd="sng">
              <a:solidFill>
                <a:srgbClr val="6163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75" name="Google Shape;212;p9">
              <a:extLst>
                <a:ext uri="{FF2B5EF4-FFF2-40B4-BE49-F238E27FC236}">
                  <a16:creationId xmlns:a16="http://schemas.microsoft.com/office/drawing/2014/main" id="{A25B29E3-A67E-4C90-9D4E-FEE80A26629A}"/>
                </a:ext>
              </a:extLst>
            </p:cNvPr>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76" name="Google Shape;213;p9">
              <a:extLst>
                <a:ext uri="{FF2B5EF4-FFF2-40B4-BE49-F238E27FC236}">
                  <a16:creationId xmlns:a16="http://schemas.microsoft.com/office/drawing/2014/main" id="{65EE786E-1FEA-4A41-95EB-C0401BD8CBF3}"/>
                </a:ext>
              </a:extLst>
            </p:cNvPr>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77" name="Google Shape;214;p9">
              <a:extLst>
                <a:ext uri="{FF2B5EF4-FFF2-40B4-BE49-F238E27FC236}">
                  <a16:creationId xmlns:a16="http://schemas.microsoft.com/office/drawing/2014/main" id="{83C1A4EC-E2D8-4189-BEFF-DC4919CF66D5}"/>
                </a:ext>
              </a:extLst>
            </p:cNvPr>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78" name="Google Shape;215;p9">
              <a:extLst>
                <a:ext uri="{FF2B5EF4-FFF2-40B4-BE49-F238E27FC236}">
                  <a16:creationId xmlns:a16="http://schemas.microsoft.com/office/drawing/2014/main" id="{5D650646-6258-45D3-A4C1-395AA0664653}"/>
                </a:ext>
              </a:extLst>
            </p:cNvPr>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79" name="Google Shape;216;p9">
              <a:extLst>
                <a:ext uri="{FF2B5EF4-FFF2-40B4-BE49-F238E27FC236}">
                  <a16:creationId xmlns:a16="http://schemas.microsoft.com/office/drawing/2014/main" id="{56C57775-1CFD-4DEF-9A4F-E63C37718AC4}"/>
                </a:ext>
              </a:extLst>
            </p:cNvPr>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80" name="Google Shape;217;p9">
              <a:extLst>
                <a:ext uri="{FF2B5EF4-FFF2-40B4-BE49-F238E27FC236}">
                  <a16:creationId xmlns:a16="http://schemas.microsoft.com/office/drawing/2014/main" id="{6534C33F-5C27-4D0F-AD36-B17761F550E2}"/>
                </a:ext>
              </a:extLst>
            </p:cNvPr>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81" name="Google Shape;218;p9">
              <a:extLst>
                <a:ext uri="{FF2B5EF4-FFF2-40B4-BE49-F238E27FC236}">
                  <a16:creationId xmlns:a16="http://schemas.microsoft.com/office/drawing/2014/main" id="{3D9641FD-0813-4429-8DBE-E0ABA576FD3C}"/>
                </a:ext>
              </a:extLst>
            </p:cNvPr>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82" name="Google Shape;219;p9">
              <a:extLst>
                <a:ext uri="{FF2B5EF4-FFF2-40B4-BE49-F238E27FC236}">
                  <a16:creationId xmlns:a16="http://schemas.microsoft.com/office/drawing/2014/main" id="{7B0C1BE8-6C72-4BC4-A119-9AA407BBB208}"/>
                </a:ext>
              </a:extLst>
            </p:cNvPr>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sp>
          <p:nvSpPr>
            <p:cNvPr id="83" name="Google Shape;220;p9">
              <a:extLst>
                <a:ext uri="{FF2B5EF4-FFF2-40B4-BE49-F238E27FC236}">
                  <a16:creationId xmlns:a16="http://schemas.microsoft.com/office/drawing/2014/main" id="{B4B787B0-290B-4267-98C7-0AD28E1B85C9}"/>
                </a:ext>
              </a:extLst>
            </p:cNvPr>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grpFill/>
            <a:ln>
              <a:solidFill>
                <a:srgbClr val="6163BB"/>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2400">
                <a:cs typeface="+mn-ea"/>
                <a:sym typeface="+mn-lt"/>
              </a:endParaRPr>
            </a:p>
          </p:txBody>
        </p:sp>
      </p:grpSp>
      <p:sp>
        <p:nvSpPr>
          <p:cNvPr id="86" name="TextBox 43">
            <a:extLst>
              <a:ext uri="{FF2B5EF4-FFF2-40B4-BE49-F238E27FC236}">
                <a16:creationId xmlns:a16="http://schemas.microsoft.com/office/drawing/2014/main" id="{D894B357-D182-4D5A-8EC5-B242AD4DB7BC}"/>
              </a:ext>
            </a:extLst>
          </p:cNvPr>
          <p:cNvSpPr txBox="1"/>
          <p:nvPr/>
        </p:nvSpPr>
        <p:spPr>
          <a:xfrm>
            <a:off x="4728791" y="958685"/>
            <a:ext cx="2985594" cy="1329595"/>
          </a:xfrm>
          <a:prstGeom prst="rect">
            <a:avLst/>
          </a:prstGeom>
          <a:noFill/>
        </p:spPr>
        <p:txBody>
          <a:bodyPr wrap="square" lIns="0" tIns="0" rIns="0" bIns="0" rtlCol="0">
            <a:spAutoFit/>
          </a:bodyPr>
          <a:lstStyle/>
          <a:p>
            <a:pPr algn="ctr" defTabSz="866943" fontAlgn="base">
              <a:lnSpc>
                <a:spcPct val="120000"/>
              </a:lnSpc>
              <a:spcBef>
                <a:spcPct val="0"/>
              </a:spcBef>
              <a:spcAft>
                <a:spcPct val="0"/>
              </a:spcAft>
            </a:pPr>
            <a:r>
              <a:rPr lang="en-US" altLang="zh-CN" b="1" dirty="0">
                <a:cs typeface="+mn-ea"/>
                <a:sym typeface="+mn-lt"/>
              </a:rPr>
              <a:t>32</a:t>
            </a:r>
            <a:r>
              <a:rPr lang="zh-CN" altLang="en-US" b="1" dirty="0">
                <a:cs typeface="+mn-ea"/>
                <a:sym typeface="+mn-lt"/>
              </a:rPr>
              <a:t>位高密性能微控制器</a:t>
            </a:r>
            <a:r>
              <a:rPr lang="zh-CN" altLang="en-US" b="1" dirty="0" smtClean="0">
                <a:cs typeface="+mn-ea"/>
                <a:sym typeface="+mn-lt"/>
              </a:rPr>
              <a:t>单元</a:t>
            </a:r>
            <a:endParaRPr lang="en-US" altLang="zh-CN" b="1" dirty="0" smtClean="0">
              <a:cs typeface="+mn-ea"/>
              <a:sym typeface="+mn-lt"/>
            </a:endParaRPr>
          </a:p>
          <a:p>
            <a:pPr algn="ctr" defTabSz="866943" fontAlgn="base">
              <a:lnSpc>
                <a:spcPct val="120000"/>
              </a:lnSpc>
              <a:spcBef>
                <a:spcPct val="0"/>
              </a:spcBef>
              <a:spcAft>
                <a:spcPct val="0"/>
              </a:spcAft>
            </a:pPr>
            <a:r>
              <a:rPr lang="en-US" altLang="zh-CN" b="1" dirty="0" smtClean="0">
                <a:cs typeface="+mn-ea"/>
                <a:sym typeface="+mn-lt"/>
              </a:rPr>
              <a:t>3</a:t>
            </a:r>
            <a:r>
              <a:rPr lang="zh-CN" altLang="en-US" b="1" dirty="0" smtClean="0">
                <a:cs typeface="+mn-ea"/>
                <a:sym typeface="+mn-lt"/>
              </a:rPr>
              <a:t>个</a:t>
            </a:r>
            <a:r>
              <a:rPr lang="en-US" altLang="zh-CN" b="1" dirty="0">
                <a:cs typeface="+mn-ea"/>
                <a:sym typeface="+mn-lt"/>
              </a:rPr>
              <a:t>12</a:t>
            </a:r>
            <a:r>
              <a:rPr lang="zh-CN" altLang="en-US" b="1" dirty="0">
                <a:cs typeface="+mn-ea"/>
                <a:sym typeface="+mn-lt"/>
              </a:rPr>
              <a:t>位</a:t>
            </a:r>
            <a:r>
              <a:rPr lang="zh-CN" altLang="en-US" b="1" dirty="0" smtClean="0">
                <a:cs typeface="+mn-ea"/>
                <a:sym typeface="+mn-lt"/>
              </a:rPr>
              <a:t>模数转换器</a:t>
            </a:r>
            <a:endParaRPr lang="en-US" altLang="zh-CN" b="1" dirty="0" smtClean="0">
              <a:cs typeface="+mn-ea"/>
              <a:sym typeface="+mn-lt"/>
            </a:endParaRPr>
          </a:p>
          <a:p>
            <a:pPr algn="ctr" defTabSz="866943" fontAlgn="base">
              <a:lnSpc>
                <a:spcPct val="120000"/>
              </a:lnSpc>
              <a:spcBef>
                <a:spcPct val="0"/>
              </a:spcBef>
              <a:spcAft>
                <a:spcPct val="0"/>
              </a:spcAft>
            </a:pPr>
            <a:r>
              <a:rPr lang="en-US" altLang="zh-CN" b="1" dirty="0" smtClean="0">
                <a:cs typeface="+mn-ea"/>
                <a:sym typeface="+mn-lt"/>
              </a:rPr>
              <a:t>4</a:t>
            </a:r>
            <a:r>
              <a:rPr lang="zh-CN" altLang="en-US" b="1" dirty="0">
                <a:cs typeface="+mn-ea"/>
                <a:sym typeface="+mn-lt"/>
              </a:rPr>
              <a:t>个通用</a:t>
            </a:r>
            <a:r>
              <a:rPr lang="en-US" altLang="zh-CN" b="1" dirty="0">
                <a:cs typeface="+mn-ea"/>
                <a:sym typeface="+mn-lt"/>
              </a:rPr>
              <a:t>16</a:t>
            </a:r>
            <a:r>
              <a:rPr lang="zh-CN" altLang="en-US" b="1" dirty="0">
                <a:cs typeface="+mn-ea"/>
                <a:sym typeface="+mn-lt"/>
              </a:rPr>
              <a:t>位</a:t>
            </a:r>
            <a:r>
              <a:rPr lang="zh-CN" altLang="en-US" b="1" dirty="0" smtClean="0">
                <a:cs typeface="+mn-ea"/>
                <a:sym typeface="+mn-lt"/>
              </a:rPr>
              <a:t>计时器</a:t>
            </a:r>
            <a:endParaRPr lang="en-US" altLang="zh-CN" b="1" dirty="0" smtClean="0">
              <a:cs typeface="+mn-ea"/>
              <a:sym typeface="+mn-lt"/>
            </a:endParaRPr>
          </a:p>
          <a:p>
            <a:pPr algn="ctr" defTabSz="866943" fontAlgn="base">
              <a:lnSpc>
                <a:spcPct val="120000"/>
              </a:lnSpc>
              <a:spcBef>
                <a:spcPct val="0"/>
              </a:spcBef>
              <a:spcAft>
                <a:spcPct val="0"/>
              </a:spcAft>
            </a:pPr>
            <a:r>
              <a:rPr lang="en-US" b="1" dirty="0" smtClean="0">
                <a:cs typeface="+mn-ea"/>
                <a:sym typeface="+mn-lt"/>
              </a:rPr>
              <a:t>5</a:t>
            </a:r>
            <a:r>
              <a:rPr lang="zh-CN" altLang="en-US" b="1" dirty="0" smtClean="0">
                <a:cs typeface="+mn-ea"/>
                <a:sym typeface="+mn-lt"/>
              </a:rPr>
              <a:t>个</a:t>
            </a:r>
            <a:r>
              <a:rPr lang="en-US" altLang="zh-CN" b="1" dirty="0" smtClean="0">
                <a:cs typeface="+mn-ea"/>
                <a:sym typeface="+mn-lt"/>
              </a:rPr>
              <a:t>USART</a:t>
            </a:r>
            <a:r>
              <a:rPr lang="zh-CN" altLang="en-US" b="1" dirty="0" smtClean="0">
                <a:cs typeface="+mn-ea"/>
                <a:sym typeface="+mn-lt"/>
              </a:rPr>
              <a:t>串口</a:t>
            </a:r>
            <a:endParaRPr lang="en-GB" b="1" dirty="0">
              <a:cs typeface="+mn-ea"/>
              <a:sym typeface="+mn-lt"/>
            </a:endParaRPr>
          </a:p>
        </p:txBody>
      </p:sp>
      <p:sp>
        <p:nvSpPr>
          <p:cNvPr id="87" name="TextBox 43">
            <a:extLst>
              <a:ext uri="{FF2B5EF4-FFF2-40B4-BE49-F238E27FC236}">
                <a16:creationId xmlns:a16="http://schemas.microsoft.com/office/drawing/2014/main" id="{D894B357-D182-4D5A-8EC5-B242AD4DB7BC}"/>
              </a:ext>
            </a:extLst>
          </p:cNvPr>
          <p:cNvSpPr txBox="1"/>
          <p:nvPr/>
        </p:nvSpPr>
        <p:spPr>
          <a:xfrm>
            <a:off x="8204103" y="3048530"/>
            <a:ext cx="2985594" cy="1661993"/>
          </a:xfrm>
          <a:prstGeom prst="rect">
            <a:avLst/>
          </a:prstGeom>
          <a:noFill/>
        </p:spPr>
        <p:txBody>
          <a:bodyPr wrap="square" lIns="0" tIns="0" rIns="0" bIns="0" rtlCol="0">
            <a:spAutoFit/>
          </a:bodyPr>
          <a:lstStyle/>
          <a:p>
            <a:pPr algn="ctr" defTabSz="866943" fontAlgn="base">
              <a:lnSpc>
                <a:spcPct val="120000"/>
              </a:lnSpc>
              <a:spcBef>
                <a:spcPct val="0"/>
              </a:spcBef>
              <a:spcAft>
                <a:spcPct val="0"/>
              </a:spcAft>
            </a:pPr>
            <a:r>
              <a:rPr lang="zh-CN" altLang="en-US" b="1" dirty="0">
                <a:cs typeface="+mn-ea"/>
                <a:sym typeface="+mn-lt"/>
              </a:rPr>
              <a:t>高性能的</a:t>
            </a:r>
            <a:r>
              <a:rPr lang="en-US" altLang="zh-CN" b="1" dirty="0" err="1">
                <a:cs typeface="+mn-ea"/>
                <a:sym typeface="+mn-lt"/>
              </a:rPr>
              <a:t>ARM®Cortex</a:t>
            </a:r>
            <a:r>
              <a:rPr lang="en-US" altLang="zh-CN" b="1" dirty="0">
                <a:cs typeface="+mn-ea"/>
                <a:sym typeface="+mn-lt"/>
              </a:rPr>
              <a:t>®-M3 32-</a:t>
            </a:r>
            <a:r>
              <a:rPr lang="zh-CN" altLang="en-US" b="1" dirty="0">
                <a:cs typeface="+mn-ea"/>
                <a:sym typeface="+mn-lt"/>
              </a:rPr>
              <a:t>位</a:t>
            </a:r>
            <a:r>
              <a:rPr lang="en-US" altLang="zh-CN" b="1" dirty="0">
                <a:cs typeface="+mn-ea"/>
                <a:sym typeface="+mn-lt"/>
              </a:rPr>
              <a:t>RISC</a:t>
            </a:r>
            <a:r>
              <a:rPr lang="zh-CN" altLang="en-US" b="1" dirty="0">
                <a:cs typeface="+mn-ea"/>
                <a:sym typeface="+mn-lt"/>
              </a:rPr>
              <a:t>内核，运行频率</a:t>
            </a:r>
            <a:r>
              <a:rPr lang="en-US" altLang="zh-CN" b="1" dirty="0" smtClean="0">
                <a:cs typeface="+mn-ea"/>
                <a:sym typeface="+mn-lt"/>
              </a:rPr>
              <a:t>72MHz</a:t>
            </a:r>
          </a:p>
          <a:p>
            <a:pPr algn="ctr" defTabSz="866943" fontAlgn="base">
              <a:lnSpc>
                <a:spcPct val="120000"/>
              </a:lnSpc>
              <a:spcBef>
                <a:spcPct val="0"/>
              </a:spcBef>
              <a:spcAft>
                <a:spcPct val="0"/>
              </a:spcAft>
            </a:pPr>
            <a:r>
              <a:rPr lang="en-US" altLang="zh-CN" b="1" dirty="0">
                <a:cs typeface="+mn-ea"/>
                <a:sym typeface="+mn-lt"/>
              </a:rPr>
              <a:t>100</a:t>
            </a:r>
            <a:r>
              <a:rPr lang="zh-CN" altLang="en-US" b="1" dirty="0">
                <a:cs typeface="+mn-ea"/>
                <a:sym typeface="+mn-lt"/>
              </a:rPr>
              <a:t>引脚通用微控制器单元</a:t>
            </a:r>
            <a:r>
              <a:rPr lang="en-US" altLang="zh-CN" b="1" dirty="0">
                <a:cs typeface="+mn-ea"/>
                <a:sym typeface="+mn-lt"/>
              </a:rPr>
              <a:t>(MCU)</a:t>
            </a:r>
            <a:r>
              <a:rPr lang="zh-CN" altLang="en-US" b="1" dirty="0">
                <a:cs typeface="+mn-ea"/>
                <a:sym typeface="+mn-lt"/>
              </a:rPr>
              <a:t>具有</a:t>
            </a:r>
            <a:r>
              <a:rPr lang="en-US" altLang="zh-CN" b="1" dirty="0">
                <a:cs typeface="+mn-ea"/>
                <a:sym typeface="+mn-lt"/>
              </a:rPr>
              <a:t>512kB</a:t>
            </a:r>
            <a:r>
              <a:rPr lang="zh-CN" altLang="en-US" b="1" dirty="0">
                <a:cs typeface="+mn-ea"/>
                <a:sym typeface="+mn-lt"/>
              </a:rPr>
              <a:t>闪存</a:t>
            </a:r>
            <a:endParaRPr lang="en-GB" b="1" dirty="0">
              <a:cs typeface="+mn-ea"/>
              <a:sym typeface="+mn-lt"/>
            </a:endParaRPr>
          </a:p>
        </p:txBody>
      </p:sp>
      <p:sp>
        <p:nvSpPr>
          <p:cNvPr id="88" name="TextBox 43">
            <a:extLst>
              <a:ext uri="{FF2B5EF4-FFF2-40B4-BE49-F238E27FC236}">
                <a16:creationId xmlns:a16="http://schemas.microsoft.com/office/drawing/2014/main" id="{D894B357-D182-4D5A-8EC5-B242AD4DB7BC}"/>
              </a:ext>
            </a:extLst>
          </p:cNvPr>
          <p:cNvSpPr txBox="1"/>
          <p:nvPr/>
        </p:nvSpPr>
        <p:spPr>
          <a:xfrm>
            <a:off x="946699" y="5635609"/>
            <a:ext cx="7257404" cy="664797"/>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zh-CN" altLang="en-US" dirty="0" smtClean="0">
                <a:cs typeface="+mn-ea"/>
                <a:sym typeface="+mn-lt"/>
              </a:rPr>
              <a:t>与其他硬件的连接：直接</a:t>
            </a:r>
            <a:r>
              <a:rPr lang="zh-CN" altLang="en-US" dirty="0">
                <a:cs typeface="+mn-ea"/>
                <a:sym typeface="+mn-lt"/>
              </a:rPr>
              <a:t>引脚连接，借助蓝牙模块与移动设备无线连接，通过</a:t>
            </a:r>
            <a:r>
              <a:rPr lang="en-US" altLang="zh-CN" dirty="0">
                <a:cs typeface="+mn-ea"/>
                <a:sym typeface="+mn-lt"/>
              </a:rPr>
              <a:t>ST-link</a:t>
            </a:r>
            <a:r>
              <a:rPr lang="zh-CN" altLang="en-US" dirty="0">
                <a:cs typeface="+mn-ea"/>
                <a:sym typeface="+mn-lt"/>
              </a:rPr>
              <a:t>与电脑</a:t>
            </a:r>
            <a:r>
              <a:rPr lang="en-US" altLang="zh-CN" dirty="0">
                <a:cs typeface="+mn-ea"/>
                <a:sym typeface="+mn-lt"/>
              </a:rPr>
              <a:t>USB</a:t>
            </a:r>
            <a:r>
              <a:rPr lang="zh-CN" altLang="en-US" dirty="0">
                <a:cs typeface="+mn-ea"/>
                <a:sym typeface="+mn-lt"/>
              </a:rPr>
              <a:t>连接（用于单片机的调试和程序的烧写）</a:t>
            </a:r>
            <a:endParaRPr lang="en-GB" dirty="0">
              <a:cs typeface="+mn-ea"/>
              <a:sym typeface="+mn-lt"/>
            </a:endParaRPr>
          </a:p>
        </p:txBody>
      </p:sp>
    </p:spTree>
    <p:extLst>
      <p:ext uri="{BB962C8B-B14F-4D97-AF65-F5344CB8AC3E}">
        <p14:creationId xmlns:p14="http://schemas.microsoft.com/office/powerpoint/2010/main" val="596253329"/>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Freeform 11">
            <a:extLst>
              <a:ext uri="{FF2B5EF4-FFF2-40B4-BE49-F238E27FC236}">
                <a16:creationId xmlns:a16="http://schemas.microsoft.com/office/drawing/2014/main" id="{A3584DBF-290A-4D80-B1EF-D44D0783B7C3}"/>
              </a:ext>
            </a:extLst>
          </p:cNvPr>
          <p:cNvSpPr/>
          <p:nvPr/>
        </p:nvSpPr>
        <p:spPr>
          <a:xfrm>
            <a:off x="0" y="0"/>
            <a:ext cx="3721676" cy="3393712"/>
          </a:xfrm>
          <a:custGeom>
            <a:avLst/>
            <a:gdLst>
              <a:gd name="connsiteX0" fmla="*/ 0 w 4598350"/>
              <a:gd name="connsiteY0" fmla="*/ 0 h 4193131"/>
              <a:gd name="connsiteX1" fmla="*/ 3984126 w 4598350"/>
              <a:gd name="connsiteY1" fmla="*/ 0 h 4193131"/>
              <a:gd name="connsiteX2" fmla="*/ 3992906 w 4598350"/>
              <a:gd name="connsiteY2" fmla="*/ 19765 h 4193131"/>
              <a:gd name="connsiteX3" fmla="*/ 4426757 w 4598350"/>
              <a:gd name="connsiteY3" fmla="*/ 837485 h 4193131"/>
              <a:gd name="connsiteX4" fmla="*/ 4350312 w 4598350"/>
              <a:gd name="connsiteY4" fmla="*/ 2220744 h 4193131"/>
              <a:gd name="connsiteX5" fmla="*/ 2978285 w 4598350"/>
              <a:gd name="connsiteY5" fmla="*/ 2588607 h 4193131"/>
              <a:gd name="connsiteX6" fmla="*/ 2134377 w 4598350"/>
              <a:gd name="connsiteY6" fmla="*/ 3055946 h 4193131"/>
              <a:gd name="connsiteX7" fmla="*/ 954230 w 4598350"/>
              <a:gd name="connsiteY7" fmla="*/ 4135064 h 4193131"/>
              <a:gd name="connsiteX8" fmla="*/ 488180 w 4598350"/>
              <a:gd name="connsiteY8" fmla="*/ 3741206 h 4193131"/>
              <a:gd name="connsiteX9" fmla="*/ 114114 w 4598350"/>
              <a:gd name="connsiteY9" fmla="*/ 3740191 h 4193131"/>
              <a:gd name="connsiteX10" fmla="*/ 0 w 4598350"/>
              <a:gd name="connsiteY10" fmla="*/ 3782193 h 4193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98350" h="4193131">
                <a:moveTo>
                  <a:pt x="0" y="0"/>
                </a:moveTo>
                <a:lnTo>
                  <a:pt x="3984126" y="0"/>
                </a:lnTo>
                <a:lnTo>
                  <a:pt x="3992906" y="19765"/>
                </a:lnTo>
                <a:cubicBezTo>
                  <a:pt x="4126205" y="296282"/>
                  <a:pt x="4299117" y="558993"/>
                  <a:pt x="4426757" y="837485"/>
                </a:cubicBezTo>
                <a:cubicBezTo>
                  <a:pt x="4633852" y="1288041"/>
                  <a:pt x="4702701" y="1878073"/>
                  <a:pt x="4350312" y="2220744"/>
                </a:cubicBezTo>
                <a:cubicBezTo>
                  <a:pt x="4004989" y="2552703"/>
                  <a:pt x="3447808" y="2483258"/>
                  <a:pt x="2978285" y="2588607"/>
                </a:cubicBezTo>
                <a:cubicBezTo>
                  <a:pt x="2660997" y="2659092"/>
                  <a:pt x="2367652" y="2828455"/>
                  <a:pt x="2134377" y="3055946"/>
                </a:cubicBezTo>
                <a:cubicBezTo>
                  <a:pt x="1867074" y="3316344"/>
                  <a:pt x="1513979" y="4461568"/>
                  <a:pt x="954230" y="4135064"/>
                </a:cubicBezTo>
                <a:cubicBezTo>
                  <a:pt x="780722" y="4029734"/>
                  <a:pt x="672971" y="3820138"/>
                  <a:pt x="488180" y="3741206"/>
                </a:cubicBezTo>
                <a:cubicBezTo>
                  <a:pt x="365371" y="3687810"/>
                  <a:pt x="240754" y="3700715"/>
                  <a:pt x="114114" y="3740191"/>
                </a:cubicBezTo>
                <a:lnTo>
                  <a:pt x="0" y="3782193"/>
                </a:lnTo>
                <a:close/>
              </a:path>
            </a:pathLst>
          </a:custGeom>
          <a:solidFill>
            <a:srgbClr val="DBDBFD"/>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8" name="Freeform 38">
            <a:extLst>
              <a:ext uri="{FF2B5EF4-FFF2-40B4-BE49-F238E27FC236}">
                <a16:creationId xmlns:a16="http://schemas.microsoft.com/office/drawing/2014/main" id="{22862A34-1EB5-4CAE-9C17-429A3CEF304B}"/>
              </a:ext>
            </a:extLst>
          </p:cNvPr>
          <p:cNvSpPr/>
          <p:nvPr/>
        </p:nvSpPr>
        <p:spPr>
          <a:xfrm>
            <a:off x="-117988" y="-117987"/>
            <a:ext cx="2502486" cy="2077163"/>
          </a:xfrm>
          <a:custGeom>
            <a:avLst/>
            <a:gdLst>
              <a:gd name="connsiteX0" fmla="*/ 0 w 2502486"/>
              <a:gd name="connsiteY0" fmla="*/ 0 h 2077163"/>
              <a:gd name="connsiteX1" fmla="*/ 2502486 w 2502486"/>
              <a:gd name="connsiteY1" fmla="*/ 0 h 2077163"/>
              <a:gd name="connsiteX2" fmla="*/ 2498787 w 2502486"/>
              <a:gd name="connsiteY2" fmla="*/ 12351 h 2077163"/>
              <a:gd name="connsiteX3" fmla="*/ 2322134 w 2502486"/>
              <a:gd name="connsiteY3" fmla="*/ 295393 h 2077163"/>
              <a:gd name="connsiteX4" fmla="*/ 1858001 w 2502486"/>
              <a:gd name="connsiteY4" fmla="*/ 711930 h 2077163"/>
              <a:gd name="connsiteX5" fmla="*/ 1431271 w 2502486"/>
              <a:gd name="connsiteY5" fmla="*/ 1556688 h 2077163"/>
              <a:gd name="connsiteX6" fmla="*/ 706071 w 2502486"/>
              <a:gd name="connsiteY6" fmla="*/ 2073252 h 2077163"/>
              <a:gd name="connsiteX7" fmla="*/ 56215 w 2502486"/>
              <a:gd name="connsiteY7" fmla="*/ 1609202 h 2077163"/>
              <a:gd name="connsiteX8" fmla="*/ 0 w 2502486"/>
              <a:gd name="connsiteY8" fmla="*/ 1559933 h 2077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02486" h="2077163">
                <a:moveTo>
                  <a:pt x="0" y="0"/>
                </a:moveTo>
                <a:lnTo>
                  <a:pt x="2502486" y="0"/>
                </a:lnTo>
                <a:lnTo>
                  <a:pt x="2498787" y="12351"/>
                </a:lnTo>
                <a:cubicBezTo>
                  <a:pt x="2457428" y="116817"/>
                  <a:pt x="2398028" y="213831"/>
                  <a:pt x="2322134" y="295393"/>
                </a:cubicBezTo>
                <a:cubicBezTo>
                  <a:pt x="2181694" y="444735"/>
                  <a:pt x="1996293" y="554565"/>
                  <a:pt x="1858001" y="711930"/>
                </a:cubicBezTo>
                <a:cubicBezTo>
                  <a:pt x="1646553" y="949039"/>
                  <a:pt x="1574495" y="1273408"/>
                  <a:pt x="1431271" y="1556688"/>
                </a:cubicBezTo>
                <a:cubicBezTo>
                  <a:pt x="1288053" y="1839972"/>
                  <a:pt x="1021843" y="2113244"/>
                  <a:pt x="706071" y="2073252"/>
                </a:cubicBezTo>
                <a:cubicBezTo>
                  <a:pt x="434213" y="2040830"/>
                  <a:pt x="257489" y="1798700"/>
                  <a:pt x="56215" y="1609202"/>
                </a:cubicBezTo>
                <a:lnTo>
                  <a:pt x="0" y="1559933"/>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44597" y="315907"/>
            <a:ext cx="2287645" cy="461665"/>
          </a:xfrm>
          <a:prstGeom prst="rect">
            <a:avLst/>
          </a:prstGeom>
          <a:noFill/>
        </p:spPr>
        <p:txBody>
          <a:bodyPr wrap="square" rtlCol="0">
            <a:spAutoFit/>
          </a:bodyPr>
          <a:lstStyle/>
          <a:p>
            <a:r>
              <a:rPr lang="zh-CN" altLang="en-US" sz="2400" dirty="0" smtClean="0">
                <a:cs typeface="+mn-ea"/>
                <a:sym typeface="+mn-lt"/>
              </a:rPr>
              <a:t>执行器</a:t>
            </a:r>
            <a:endParaRPr lang="zh-CN" altLang="en-US" sz="2400" dirty="0">
              <a:cs typeface="+mn-ea"/>
              <a:sym typeface="+mn-lt"/>
            </a:endParaRPr>
          </a:p>
        </p:txBody>
      </p:sp>
      <p:grpSp>
        <p:nvGrpSpPr>
          <p:cNvPr id="171" name="Group 27">
            <a:extLst>
              <a:ext uri="{FF2B5EF4-FFF2-40B4-BE49-F238E27FC236}">
                <a16:creationId xmlns:a16="http://schemas.microsoft.com/office/drawing/2014/main" id="{EA46EEE2-0A4B-4D94-B8E1-EDAA2B074DD9}"/>
              </a:ext>
            </a:extLst>
          </p:cNvPr>
          <p:cNvGrpSpPr/>
          <p:nvPr/>
        </p:nvGrpSpPr>
        <p:grpSpPr>
          <a:xfrm>
            <a:off x="4524618" y="794334"/>
            <a:ext cx="8806414" cy="5917014"/>
            <a:chOff x="4102506" y="749921"/>
            <a:chExt cx="8806414" cy="5917014"/>
          </a:xfrm>
        </p:grpSpPr>
        <p:pic>
          <p:nvPicPr>
            <p:cNvPr id="172" name="Picture 11">
              <a:extLst>
                <a:ext uri="{FF2B5EF4-FFF2-40B4-BE49-F238E27FC236}">
                  <a16:creationId xmlns:a16="http://schemas.microsoft.com/office/drawing/2014/main" id="{86AA4EBD-D076-401D-83C1-E59A7F76F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2506" y="4761935"/>
              <a:ext cx="8806414" cy="1905000"/>
            </a:xfrm>
            <a:prstGeom prst="rect">
              <a:avLst/>
            </a:prstGeom>
          </p:spPr>
        </p:pic>
        <p:sp>
          <p:nvSpPr>
            <p:cNvPr id="173" name="Oval 34">
              <a:extLst>
                <a:ext uri="{FF2B5EF4-FFF2-40B4-BE49-F238E27FC236}">
                  <a16:creationId xmlns:a16="http://schemas.microsoft.com/office/drawing/2014/main" id="{369DF083-E9AA-438D-BFE3-434FE58E6615}"/>
                </a:ext>
              </a:extLst>
            </p:cNvPr>
            <p:cNvSpPr>
              <a:spLocks noChangeArrowheads="1"/>
            </p:cNvSpPr>
            <p:nvPr/>
          </p:nvSpPr>
          <p:spPr bwMode="auto">
            <a:xfrm>
              <a:off x="5847242" y="749921"/>
              <a:ext cx="5316944" cy="5320051"/>
            </a:xfrm>
            <a:prstGeom prst="ellipse">
              <a:avLst/>
            </a:prstGeom>
            <a:solidFill>
              <a:srgbClr val="C2C2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62626"/>
                </a:solidFill>
                <a:effectLst/>
                <a:uLnTx/>
                <a:uFillTx/>
                <a:cs typeface="+mn-ea"/>
                <a:sym typeface="+mn-lt"/>
              </a:endParaRPr>
            </a:p>
          </p:txBody>
        </p:sp>
        <p:sp>
          <p:nvSpPr>
            <p:cNvPr id="174" name="Oval 35">
              <a:extLst>
                <a:ext uri="{FF2B5EF4-FFF2-40B4-BE49-F238E27FC236}">
                  <a16:creationId xmlns:a16="http://schemas.microsoft.com/office/drawing/2014/main" id="{F9B6A007-1A2F-4C5E-AEC2-6EEB8082EFFA}"/>
                </a:ext>
              </a:extLst>
            </p:cNvPr>
            <p:cNvSpPr>
              <a:spLocks noChangeArrowheads="1"/>
            </p:cNvSpPr>
            <p:nvPr/>
          </p:nvSpPr>
          <p:spPr bwMode="auto">
            <a:xfrm>
              <a:off x="6443535" y="1349320"/>
              <a:ext cx="4124358" cy="4124359"/>
            </a:xfrm>
            <a:prstGeom prst="ellipse">
              <a:avLst/>
            </a:pr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62626"/>
                </a:solidFill>
                <a:effectLst/>
                <a:uLnTx/>
                <a:uFillTx/>
                <a:cs typeface="+mn-ea"/>
                <a:sym typeface="+mn-lt"/>
              </a:endParaRPr>
            </a:p>
          </p:txBody>
        </p:sp>
        <p:sp>
          <p:nvSpPr>
            <p:cNvPr id="175" name="Oval 36">
              <a:extLst>
                <a:ext uri="{FF2B5EF4-FFF2-40B4-BE49-F238E27FC236}">
                  <a16:creationId xmlns:a16="http://schemas.microsoft.com/office/drawing/2014/main" id="{7858171A-6BF5-413B-9950-868390EAE3B5}"/>
                </a:ext>
              </a:extLst>
            </p:cNvPr>
            <p:cNvSpPr>
              <a:spLocks noChangeArrowheads="1"/>
            </p:cNvSpPr>
            <p:nvPr/>
          </p:nvSpPr>
          <p:spPr bwMode="auto">
            <a:xfrm>
              <a:off x="6980819" y="1886604"/>
              <a:ext cx="3049789" cy="3049790"/>
            </a:xfrm>
            <a:prstGeom prst="ellipse">
              <a:avLst/>
            </a:prstGeom>
            <a:solidFill>
              <a:srgbClr val="C2C2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62626"/>
                </a:solidFill>
                <a:effectLst/>
                <a:uLnTx/>
                <a:uFillTx/>
                <a:cs typeface="+mn-ea"/>
                <a:sym typeface="+mn-lt"/>
              </a:endParaRPr>
            </a:p>
          </p:txBody>
        </p:sp>
        <p:sp>
          <p:nvSpPr>
            <p:cNvPr id="176" name="Oval 37">
              <a:extLst>
                <a:ext uri="{FF2B5EF4-FFF2-40B4-BE49-F238E27FC236}">
                  <a16:creationId xmlns:a16="http://schemas.microsoft.com/office/drawing/2014/main" id="{0B730624-49C7-43BA-A918-208467A4234B}"/>
                </a:ext>
              </a:extLst>
            </p:cNvPr>
            <p:cNvSpPr>
              <a:spLocks noChangeArrowheads="1"/>
            </p:cNvSpPr>
            <p:nvPr/>
          </p:nvSpPr>
          <p:spPr bwMode="auto">
            <a:xfrm>
              <a:off x="7521210" y="2423889"/>
              <a:ext cx="1972114" cy="1975220"/>
            </a:xfrm>
            <a:prstGeom prst="ellipse">
              <a:avLst/>
            </a:pr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62626"/>
                </a:solidFill>
                <a:effectLst/>
                <a:uLnTx/>
                <a:uFillTx/>
                <a:cs typeface="+mn-ea"/>
                <a:sym typeface="+mn-lt"/>
              </a:endParaRPr>
            </a:p>
          </p:txBody>
        </p:sp>
        <p:sp>
          <p:nvSpPr>
            <p:cNvPr id="177" name="Oval 38">
              <a:extLst>
                <a:ext uri="{FF2B5EF4-FFF2-40B4-BE49-F238E27FC236}">
                  <a16:creationId xmlns:a16="http://schemas.microsoft.com/office/drawing/2014/main" id="{453584F6-E4EA-4202-A70F-D4F45552124F}"/>
                </a:ext>
              </a:extLst>
            </p:cNvPr>
            <p:cNvSpPr>
              <a:spLocks noChangeArrowheads="1"/>
            </p:cNvSpPr>
            <p:nvPr/>
          </p:nvSpPr>
          <p:spPr bwMode="auto">
            <a:xfrm>
              <a:off x="8058494" y="2961174"/>
              <a:ext cx="897545" cy="897545"/>
            </a:xfrm>
            <a:prstGeom prst="ellipse">
              <a:avLst/>
            </a:prstGeom>
            <a:solidFill>
              <a:srgbClr val="FFFFFF">
                <a:lumMod val="75000"/>
                <a:lumOff val="2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62626"/>
                </a:solidFill>
                <a:effectLst/>
                <a:uLnTx/>
                <a:uFillTx/>
                <a:cs typeface="+mn-ea"/>
                <a:sym typeface="+mn-lt"/>
              </a:endParaRPr>
            </a:p>
          </p:txBody>
        </p:sp>
        <p:pic>
          <p:nvPicPr>
            <p:cNvPr id="178" name="Picture 10">
              <a:extLst>
                <a:ext uri="{FF2B5EF4-FFF2-40B4-BE49-F238E27FC236}">
                  <a16:creationId xmlns:a16="http://schemas.microsoft.com/office/drawing/2014/main" id="{D1E21950-1EFB-454A-8D88-403EB3BB57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948753">
              <a:off x="7138519" y="1742522"/>
              <a:ext cx="3866010" cy="2421537"/>
            </a:xfrm>
            <a:prstGeom prst="rect">
              <a:avLst/>
            </a:prstGeom>
          </p:spPr>
        </p:pic>
        <p:grpSp>
          <p:nvGrpSpPr>
            <p:cNvPr id="179" name="Group 9">
              <a:extLst>
                <a:ext uri="{FF2B5EF4-FFF2-40B4-BE49-F238E27FC236}">
                  <a16:creationId xmlns:a16="http://schemas.microsoft.com/office/drawing/2014/main" id="{A7195282-B239-4BAD-A227-97CDF1450C14}"/>
                </a:ext>
              </a:extLst>
            </p:cNvPr>
            <p:cNvGrpSpPr/>
            <p:nvPr/>
          </p:nvGrpSpPr>
          <p:grpSpPr>
            <a:xfrm>
              <a:off x="8505714" y="1280994"/>
              <a:ext cx="2164667" cy="2167773"/>
              <a:chOff x="8505714" y="1280994"/>
              <a:chExt cx="2164667" cy="2167773"/>
            </a:xfrm>
          </p:grpSpPr>
          <p:sp>
            <p:nvSpPr>
              <p:cNvPr id="180" name="Freeform 39">
                <a:extLst>
                  <a:ext uri="{FF2B5EF4-FFF2-40B4-BE49-F238E27FC236}">
                    <a16:creationId xmlns:a16="http://schemas.microsoft.com/office/drawing/2014/main" id="{AFD50653-DC5A-4696-AAD7-7EC5C646C7B7}"/>
                  </a:ext>
                </a:extLst>
              </p:cNvPr>
              <p:cNvSpPr>
                <a:spLocks/>
              </p:cNvSpPr>
              <p:nvPr/>
            </p:nvSpPr>
            <p:spPr bwMode="auto">
              <a:xfrm>
                <a:off x="8505714" y="1280994"/>
                <a:ext cx="2164667" cy="2167773"/>
              </a:xfrm>
              <a:custGeom>
                <a:avLst/>
                <a:gdLst>
                  <a:gd name="T0" fmla="*/ 593 w 697"/>
                  <a:gd name="T1" fmla="*/ 254 h 698"/>
                  <a:gd name="T2" fmla="*/ 697 w 697"/>
                  <a:gd name="T3" fmla="*/ 150 h 698"/>
                  <a:gd name="T4" fmla="*/ 581 w 697"/>
                  <a:gd name="T5" fmla="*/ 119 h 698"/>
                  <a:gd name="T6" fmla="*/ 548 w 697"/>
                  <a:gd name="T7" fmla="*/ 0 h 698"/>
                  <a:gd name="T8" fmla="*/ 444 w 697"/>
                  <a:gd name="T9" fmla="*/ 105 h 698"/>
                  <a:gd name="T10" fmla="*/ 470 w 697"/>
                  <a:gd name="T11" fmla="*/ 202 h 698"/>
                  <a:gd name="T12" fmla="*/ 116 w 697"/>
                  <a:gd name="T13" fmla="*/ 555 h 698"/>
                  <a:gd name="T14" fmla="*/ 67 w 697"/>
                  <a:gd name="T15" fmla="*/ 456 h 698"/>
                  <a:gd name="T16" fmla="*/ 33 w 697"/>
                  <a:gd name="T17" fmla="*/ 577 h 698"/>
                  <a:gd name="T18" fmla="*/ 0 w 697"/>
                  <a:gd name="T19" fmla="*/ 698 h 698"/>
                  <a:gd name="T20" fmla="*/ 124 w 697"/>
                  <a:gd name="T21" fmla="*/ 667 h 698"/>
                  <a:gd name="T22" fmla="*/ 244 w 697"/>
                  <a:gd name="T23" fmla="*/ 634 h 698"/>
                  <a:gd name="T24" fmla="*/ 145 w 697"/>
                  <a:gd name="T25" fmla="*/ 584 h 698"/>
                  <a:gd name="T26" fmla="*/ 498 w 697"/>
                  <a:gd name="T27" fmla="*/ 228 h 698"/>
                  <a:gd name="T28" fmla="*/ 593 w 697"/>
                  <a:gd name="T29" fmla="*/ 254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97" h="698">
                    <a:moveTo>
                      <a:pt x="593" y="254"/>
                    </a:moveTo>
                    <a:lnTo>
                      <a:pt x="697" y="150"/>
                    </a:lnTo>
                    <a:lnTo>
                      <a:pt x="581" y="119"/>
                    </a:lnTo>
                    <a:lnTo>
                      <a:pt x="548" y="0"/>
                    </a:lnTo>
                    <a:lnTo>
                      <a:pt x="444" y="105"/>
                    </a:lnTo>
                    <a:lnTo>
                      <a:pt x="470" y="202"/>
                    </a:lnTo>
                    <a:lnTo>
                      <a:pt x="116" y="555"/>
                    </a:lnTo>
                    <a:lnTo>
                      <a:pt x="67" y="456"/>
                    </a:lnTo>
                    <a:lnTo>
                      <a:pt x="33" y="577"/>
                    </a:lnTo>
                    <a:lnTo>
                      <a:pt x="0" y="698"/>
                    </a:lnTo>
                    <a:lnTo>
                      <a:pt x="124" y="667"/>
                    </a:lnTo>
                    <a:lnTo>
                      <a:pt x="244" y="634"/>
                    </a:lnTo>
                    <a:lnTo>
                      <a:pt x="145" y="584"/>
                    </a:lnTo>
                    <a:lnTo>
                      <a:pt x="498" y="228"/>
                    </a:lnTo>
                    <a:lnTo>
                      <a:pt x="593" y="254"/>
                    </a:lnTo>
                    <a:close/>
                  </a:path>
                </a:pathLst>
              </a:custGeom>
              <a:solidFill>
                <a:srgbClr val="797B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62626"/>
                  </a:solidFill>
                  <a:effectLst/>
                  <a:uLnTx/>
                  <a:uFillTx/>
                  <a:cs typeface="+mn-ea"/>
                  <a:sym typeface="+mn-lt"/>
                </a:endParaRPr>
              </a:p>
            </p:txBody>
          </p:sp>
          <p:sp>
            <p:nvSpPr>
              <p:cNvPr id="181" name="Freeform 40">
                <a:extLst>
                  <a:ext uri="{FF2B5EF4-FFF2-40B4-BE49-F238E27FC236}">
                    <a16:creationId xmlns:a16="http://schemas.microsoft.com/office/drawing/2014/main" id="{3DFABCCF-69ED-4A00-96F1-4B7A769F6F37}"/>
                  </a:ext>
                </a:extLst>
              </p:cNvPr>
              <p:cNvSpPr>
                <a:spLocks/>
              </p:cNvSpPr>
              <p:nvPr/>
            </p:nvSpPr>
            <p:spPr bwMode="auto">
              <a:xfrm>
                <a:off x="8505714" y="1280994"/>
                <a:ext cx="1804407" cy="2167773"/>
              </a:xfrm>
              <a:custGeom>
                <a:avLst/>
                <a:gdLst>
                  <a:gd name="T0" fmla="*/ 581 w 581"/>
                  <a:gd name="T1" fmla="*/ 119 h 698"/>
                  <a:gd name="T2" fmla="*/ 548 w 581"/>
                  <a:gd name="T3" fmla="*/ 0 h 698"/>
                  <a:gd name="T4" fmla="*/ 444 w 581"/>
                  <a:gd name="T5" fmla="*/ 105 h 698"/>
                  <a:gd name="T6" fmla="*/ 470 w 581"/>
                  <a:gd name="T7" fmla="*/ 202 h 698"/>
                  <a:gd name="T8" fmla="*/ 116 w 581"/>
                  <a:gd name="T9" fmla="*/ 555 h 698"/>
                  <a:gd name="T10" fmla="*/ 67 w 581"/>
                  <a:gd name="T11" fmla="*/ 456 h 698"/>
                  <a:gd name="T12" fmla="*/ 33 w 581"/>
                  <a:gd name="T13" fmla="*/ 577 h 698"/>
                  <a:gd name="T14" fmla="*/ 0 w 581"/>
                  <a:gd name="T15" fmla="*/ 698 h 698"/>
                  <a:gd name="T16" fmla="*/ 581 w 581"/>
                  <a:gd name="T17" fmla="*/ 119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 h="698">
                    <a:moveTo>
                      <a:pt x="581" y="119"/>
                    </a:moveTo>
                    <a:lnTo>
                      <a:pt x="548" y="0"/>
                    </a:lnTo>
                    <a:lnTo>
                      <a:pt x="444" y="105"/>
                    </a:lnTo>
                    <a:lnTo>
                      <a:pt x="470" y="202"/>
                    </a:lnTo>
                    <a:lnTo>
                      <a:pt x="116" y="555"/>
                    </a:lnTo>
                    <a:lnTo>
                      <a:pt x="67" y="456"/>
                    </a:lnTo>
                    <a:lnTo>
                      <a:pt x="33" y="577"/>
                    </a:lnTo>
                    <a:lnTo>
                      <a:pt x="0" y="698"/>
                    </a:lnTo>
                    <a:lnTo>
                      <a:pt x="581" y="119"/>
                    </a:lnTo>
                    <a:close/>
                  </a:path>
                </a:pathLst>
              </a:custGeom>
              <a:solidFill>
                <a:srgbClr val="6163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62626"/>
                  </a:solidFill>
                  <a:effectLst/>
                  <a:uLnTx/>
                  <a:uFillTx/>
                  <a:cs typeface="+mn-ea"/>
                  <a:sym typeface="+mn-lt"/>
                </a:endParaRPr>
              </a:p>
            </p:txBody>
          </p:sp>
        </p:grpSp>
      </p:grpSp>
      <p:sp>
        <p:nvSpPr>
          <p:cNvPr id="183" name="Rectangle 43">
            <a:extLst>
              <a:ext uri="{FF2B5EF4-FFF2-40B4-BE49-F238E27FC236}">
                <a16:creationId xmlns:a16="http://schemas.microsoft.com/office/drawing/2014/main" id="{E5494A15-0631-49A2-94EE-4165D0588043}"/>
              </a:ext>
            </a:extLst>
          </p:cNvPr>
          <p:cNvSpPr/>
          <p:nvPr/>
        </p:nvSpPr>
        <p:spPr>
          <a:xfrm>
            <a:off x="2003706" y="3549600"/>
            <a:ext cx="4067517" cy="2031325"/>
          </a:xfrm>
          <a:prstGeom prst="rect">
            <a:avLst/>
          </a:prstGeom>
        </p:spPr>
        <p:txBody>
          <a:bodyPr wrap="square">
            <a:spAutoFit/>
          </a:bodyPr>
          <a:lstStyle/>
          <a:p>
            <a:pPr>
              <a:defRPr/>
            </a:pPr>
            <a:r>
              <a:rPr lang="zh-CN" altLang="en-US" noProof="1" smtClean="0">
                <a:solidFill>
                  <a:schemeClr val="bg1">
                    <a:lumMod val="50000"/>
                  </a:schemeClr>
                </a:solidFill>
                <a:cs typeface="+mn-ea"/>
                <a:sym typeface="+mn-lt"/>
              </a:rPr>
              <a:t>电动机：电机</a:t>
            </a:r>
            <a:r>
              <a:rPr lang="zh-CN" altLang="en-US" noProof="1">
                <a:solidFill>
                  <a:schemeClr val="bg1">
                    <a:lumMod val="50000"/>
                  </a:schemeClr>
                </a:solidFill>
                <a:cs typeface="+mn-ea"/>
                <a:sym typeface="+mn-lt"/>
              </a:rPr>
              <a:t>需要的电流远大于单片机</a:t>
            </a:r>
            <a:r>
              <a:rPr lang="en-US" altLang="zh-CN" noProof="1">
                <a:solidFill>
                  <a:schemeClr val="bg1">
                    <a:lumMod val="50000"/>
                  </a:schemeClr>
                </a:solidFill>
                <a:cs typeface="+mn-ea"/>
                <a:sym typeface="+mn-lt"/>
              </a:rPr>
              <a:t>IO</a:t>
            </a:r>
            <a:r>
              <a:rPr lang="zh-CN" altLang="en-US" noProof="1">
                <a:solidFill>
                  <a:schemeClr val="bg1">
                    <a:lumMod val="50000"/>
                  </a:schemeClr>
                </a:solidFill>
                <a:cs typeface="+mn-ea"/>
                <a:sym typeface="+mn-lt"/>
              </a:rPr>
              <a:t>接口输出的电流（通常为</a:t>
            </a:r>
            <a:r>
              <a:rPr lang="en-US" altLang="zh-CN" noProof="1">
                <a:solidFill>
                  <a:schemeClr val="bg1">
                    <a:lumMod val="50000"/>
                  </a:schemeClr>
                </a:solidFill>
                <a:cs typeface="+mn-ea"/>
                <a:sym typeface="+mn-lt"/>
              </a:rPr>
              <a:t>8~20mA</a:t>
            </a:r>
            <a:r>
              <a:rPr lang="zh-CN" altLang="en-US" noProof="1">
                <a:solidFill>
                  <a:schemeClr val="bg1">
                    <a:lumMod val="50000"/>
                  </a:schemeClr>
                </a:solidFill>
                <a:cs typeface="+mn-ea"/>
                <a:sym typeface="+mn-lt"/>
              </a:rPr>
              <a:t>），因此需要使用专门的电机驱动模块</a:t>
            </a:r>
            <a:r>
              <a:rPr lang="zh-CN" altLang="en-US" noProof="1" smtClean="0">
                <a:solidFill>
                  <a:schemeClr val="bg1">
                    <a:lumMod val="50000"/>
                  </a:schemeClr>
                </a:solidFill>
                <a:cs typeface="+mn-ea"/>
                <a:sym typeface="+mn-lt"/>
              </a:rPr>
              <a:t>。</a:t>
            </a:r>
            <a:endParaRPr lang="en-US" altLang="zh-CN" noProof="1" smtClean="0">
              <a:solidFill>
                <a:schemeClr val="bg1">
                  <a:lumMod val="50000"/>
                </a:schemeClr>
              </a:solidFill>
              <a:cs typeface="+mn-ea"/>
              <a:sym typeface="+mn-lt"/>
            </a:endParaRPr>
          </a:p>
          <a:p>
            <a:pPr>
              <a:defRPr/>
            </a:pPr>
            <a:r>
              <a:rPr lang="en-US" noProof="1" smtClean="0">
                <a:solidFill>
                  <a:schemeClr val="bg1">
                    <a:lumMod val="50000"/>
                  </a:schemeClr>
                </a:solidFill>
                <a:cs typeface="+mn-ea"/>
                <a:sym typeface="+mn-lt"/>
              </a:rPr>
              <a:t>25GA370</a:t>
            </a:r>
            <a:r>
              <a:rPr lang="zh-CN" altLang="en-US" noProof="1">
                <a:solidFill>
                  <a:schemeClr val="bg1">
                    <a:lumMod val="50000"/>
                  </a:schemeClr>
                </a:solidFill>
                <a:cs typeface="+mn-ea"/>
                <a:sym typeface="+mn-lt"/>
              </a:rPr>
              <a:t>额定功率最大为</a:t>
            </a:r>
            <a:r>
              <a:rPr lang="en-US" altLang="zh-CN" noProof="1" smtClean="0">
                <a:solidFill>
                  <a:schemeClr val="bg1">
                    <a:lumMod val="50000"/>
                  </a:schemeClr>
                </a:solidFill>
                <a:cs typeface="+mn-ea"/>
                <a:sym typeface="+mn-lt"/>
              </a:rPr>
              <a:t>3.6</a:t>
            </a:r>
            <a:r>
              <a:rPr lang="en-US" noProof="1" smtClean="0">
                <a:solidFill>
                  <a:schemeClr val="bg1">
                    <a:lumMod val="50000"/>
                  </a:schemeClr>
                </a:solidFill>
                <a:cs typeface="+mn-ea"/>
                <a:sym typeface="+mn-lt"/>
              </a:rPr>
              <a:t>W</a:t>
            </a:r>
            <a:r>
              <a:rPr lang="zh-CN" altLang="en-US" noProof="1" smtClean="0">
                <a:solidFill>
                  <a:schemeClr val="bg1">
                    <a:lumMod val="50000"/>
                  </a:schemeClr>
                </a:solidFill>
                <a:cs typeface="+mn-ea"/>
                <a:sym typeface="+mn-lt"/>
              </a:rPr>
              <a:t>，</a:t>
            </a:r>
            <a:r>
              <a:rPr lang="en-US" altLang="zh-CN" noProof="1">
                <a:solidFill>
                  <a:schemeClr val="bg1">
                    <a:lumMod val="50000"/>
                  </a:schemeClr>
                </a:solidFill>
                <a:cs typeface="+mn-ea"/>
                <a:sym typeface="+mn-lt"/>
              </a:rPr>
              <a:t>L298N</a:t>
            </a:r>
            <a:r>
              <a:rPr lang="zh-CN" altLang="en-US" noProof="1">
                <a:solidFill>
                  <a:schemeClr val="bg1">
                    <a:lumMod val="50000"/>
                  </a:schemeClr>
                </a:solidFill>
                <a:cs typeface="+mn-ea"/>
                <a:sym typeface="+mn-lt"/>
              </a:rPr>
              <a:t>的最大功率为</a:t>
            </a:r>
            <a:r>
              <a:rPr lang="en-US" altLang="zh-CN" noProof="1" smtClean="0">
                <a:solidFill>
                  <a:schemeClr val="bg1">
                    <a:lumMod val="50000"/>
                  </a:schemeClr>
                </a:solidFill>
                <a:cs typeface="+mn-ea"/>
                <a:sym typeface="+mn-lt"/>
              </a:rPr>
              <a:t>25W</a:t>
            </a:r>
            <a:r>
              <a:rPr lang="zh-CN" altLang="en-US" noProof="1" smtClean="0">
                <a:solidFill>
                  <a:schemeClr val="bg1">
                    <a:lumMod val="50000"/>
                  </a:schemeClr>
                </a:solidFill>
                <a:cs typeface="+mn-ea"/>
                <a:sym typeface="+mn-lt"/>
              </a:rPr>
              <a:t>，一</a:t>
            </a:r>
            <a:r>
              <a:rPr lang="zh-CN" altLang="en-US" noProof="1">
                <a:solidFill>
                  <a:schemeClr val="bg1">
                    <a:lumMod val="50000"/>
                  </a:schemeClr>
                </a:solidFill>
                <a:cs typeface="+mn-ea"/>
                <a:sym typeface="+mn-lt"/>
              </a:rPr>
              <a:t>个驱动器驱动两个电机的方案完全可行。</a:t>
            </a:r>
            <a:endParaRPr lang="en-US" noProof="1">
              <a:solidFill>
                <a:schemeClr val="bg1">
                  <a:lumMod val="50000"/>
                </a:schemeClr>
              </a:solidFill>
              <a:cs typeface="+mn-ea"/>
              <a:sym typeface="+mn-lt"/>
            </a:endParaRPr>
          </a:p>
        </p:txBody>
      </p:sp>
      <p:cxnSp>
        <p:nvCxnSpPr>
          <p:cNvPr id="185" name="Straight Connector 74">
            <a:extLst>
              <a:ext uri="{FF2B5EF4-FFF2-40B4-BE49-F238E27FC236}">
                <a16:creationId xmlns:a16="http://schemas.microsoft.com/office/drawing/2014/main" id="{D17F4806-FAF3-4535-A999-4C09CF4BC6E5}"/>
              </a:ext>
            </a:extLst>
          </p:cNvPr>
          <p:cNvCxnSpPr/>
          <p:nvPr/>
        </p:nvCxnSpPr>
        <p:spPr>
          <a:xfrm>
            <a:off x="1711234" y="2050420"/>
            <a:ext cx="0" cy="380365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86" name="Oval 75">
            <a:extLst>
              <a:ext uri="{FF2B5EF4-FFF2-40B4-BE49-F238E27FC236}">
                <a16:creationId xmlns:a16="http://schemas.microsoft.com/office/drawing/2014/main" id="{8FE33983-5CAB-4743-ADBD-01779875B3C1}"/>
              </a:ext>
            </a:extLst>
          </p:cNvPr>
          <p:cNvSpPr/>
          <p:nvPr/>
        </p:nvSpPr>
        <p:spPr>
          <a:xfrm>
            <a:off x="1515972" y="2406020"/>
            <a:ext cx="384175" cy="384175"/>
          </a:xfrm>
          <a:prstGeom prst="ellipse">
            <a:avLst/>
          </a:prstGeom>
          <a:solidFill>
            <a:schemeClr val="tx1">
              <a:lumMod val="85000"/>
              <a:lumOff val="15000"/>
            </a:schemeClr>
          </a:solid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sz="1600">
                <a:solidFill>
                  <a:schemeClr val="bg1"/>
                </a:solidFill>
                <a:cs typeface="+mn-ea"/>
                <a:sym typeface="+mn-lt"/>
              </a:rPr>
              <a:t>1</a:t>
            </a:r>
          </a:p>
        </p:txBody>
      </p:sp>
      <p:sp>
        <p:nvSpPr>
          <p:cNvPr id="187" name="Oval 76">
            <a:extLst>
              <a:ext uri="{FF2B5EF4-FFF2-40B4-BE49-F238E27FC236}">
                <a16:creationId xmlns:a16="http://schemas.microsoft.com/office/drawing/2014/main" id="{68405FFF-29B4-491B-9522-330FE1E0AC66}"/>
              </a:ext>
            </a:extLst>
          </p:cNvPr>
          <p:cNvSpPr/>
          <p:nvPr/>
        </p:nvSpPr>
        <p:spPr>
          <a:xfrm>
            <a:off x="1515971" y="3577572"/>
            <a:ext cx="384175" cy="384175"/>
          </a:xfrm>
          <a:prstGeom prst="ellipse">
            <a:avLst/>
          </a:prstGeom>
          <a:solidFill>
            <a:schemeClr val="tx1">
              <a:lumMod val="85000"/>
              <a:lumOff val="15000"/>
            </a:schemeClr>
          </a:solid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sz="1600" dirty="0">
                <a:solidFill>
                  <a:schemeClr val="bg1"/>
                </a:solidFill>
                <a:cs typeface="+mn-ea"/>
                <a:sym typeface="+mn-lt"/>
              </a:rPr>
              <a:t>2</a:t>
            </a:r>
          </a:p>
        </p:txBody>
      </p:sp>
      <p:sp>
        <p:nvSpPr>
          <p:cNvPr id="190" name="Rectangle 43">
            <a:extLst>
              <a:ext uri="{FF2B5EF4-FFF2-40B4-BE49-F238E27FC236}">
                <a16:creationId xmlns:a16="http://schemas.microsoft.com/office/drawing/2014/main" id="{4EBA44F3-B3D1-409B-A947-0D512B44D40E}"/>
              </a:ext>
            </a:extLst>
          </p:cNvPr>
          <p:cNvSpPr/>
          <p:nvPr/>
        </p:nvSpPr>
        <p:spPr>
          <a:xfrm>
            <a:off x="1997895" y="2328530"/>
            <a:ext cx="4013687" cy="923330"/>
          </a:xfrm>
          <a:prstGeom prst="rect">
            <a:avLst/>
          </a:prstGeom>
        </p:spPr>
        <p:txBody>
          <a:bodyPr wrap="square">
            <a:spAutoFit/>
          </a:bodyPr>
          <a:lstStyle/>
          <a:p>
            <a:pPr>
              <a:defRPr/>
            </a:pPr>
            <a:r>
              <a:rPr lang="zh-CN" altLang="en-US" noProof="1">
                <a:solidFill>
                  <a:schemeClr val="bg1">
                    <a:lumMod val="50000"/>
                  </a:schemeClr>
                </a:solidFill>
                <a:cs typeface="+mn-ea"/>
                <a:sym typeface="+mn-lt"/>
              </a:rPr>
              <a:t>舵</a:t>
            </a:r>
            <a:r>
              <a:rPr lang="zh-CN" altLang="en-US" noProof="1" smtClean="0">
                <a:solidFill>
                  <a:schemeClr val="bg1">
                    <a:lumMod val="50000"/>
                  </a:schemeClr>
                </a:solidFill>
                <a:cs typeface="+mn-ea"/>
                <a:sym typeface="+mn-lt"/>
              </a:rPr>
              <a:t>机：功率</a:t>
            </a:r>
            <a:r>
              <a:rPr lang="zh-CN" altLang="en-US" noProof="1">
                <a:solidFill>
                  <a:schemeClr val="bg1">
                    <a:lumMod val="50000"/>
                  </a:schemeClr>
                </a:solidFill>
                <a:cs typeface="+mn-ea"/>
                <a:sym typeface="+mn-lt"/>
              </a:rPr>
              <a:t>一般不高，可以通过单片机的引脚输出</a:t>
            </a:r>
            <a:r>
              <a:rPr lang="en-US" altLang="zh-CN" noProof="1">
                <a:solidFill>
                  <a:schemeClr val="bg1">
                    <a:lumMod val="50000"/>
                  </a:schemeClr>
                </a:solidFill>
                <a:cs typeface="+mn-ea"/>
                <a:sym typeface="+mn-lt"/>
              </a:rPr>
              <a:t>PWM</a:t>
            </a:r>
            <a:r>
              <a:rPr lang="zh-CN" altLang="en-US" noProof="1">
                <a:solidFill>
                  <a:schemeClr val="bg1">
                    <a:lumMod val="50000"/>
                  </a:schemeClr>
                </a:solidFill>
                <a:cs typeface="+mn-ea"/>
                <a:sym typeface="+mn-lt"/>
              </a:rPr>
              <a:t>对于舵机直接进行控制，电流足够。</a:t>
            </a:r>
            <a:endParaRPr lang="en-US" noProof="1">
              <a:solidFill>
                <a:schemeClr val="bg1">
                  <a:lumMod val="50000"/>
                </a:schemeClr>
              </a:solidFill>
              <a:cs typeface="+mn-ea"/>
              <a:sym typeface="+mn-lt"/>
            </a:endParaRPr>
          </a:p>
        </p:txBody>
      </p:sp>
    </p:spTree>
    <p:extLst>
      <p:ext uri="{BB962C8B-B14F-4D97-AF65-F5344CB8AC3E}">
        <p14:creationId xmlns:p14="http://schemas.microsoft.com/office/powerpoint/2010/main" val="2938055306"/>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62DD33EB-9678-4D1A-90BC-36F30BAAFA20}"/>
              </a:ext>
            </a:extLst>
          </p:cNvPr>
          <p:cNvSpPr txBox="1"/>
          <p:nvPr/>
        </p:nvSpPr>
        <p:spPr>
          <a:xfrm>
            <a:off x="470569" y="406891"/>
            <a:ext cx="2287645" cy="461665"/>
          </a:xfrm>
          <a:prstGeom prst="rect">
            <a:avLst/>
          </a:prstGeom>
          <a:noFill/>
        </p:spPr>
        <p:txBody>
          <a:bodyPr wrap="square" rtlCol="0">
            <a:spAutoFit/>
          </a:bodyPr>
          <a:lstStyle/>
          <a:p>
            <a:r>
              <a:rPr lang="zh-CN" altLang="en-US" sz="2400" dirty="0" smtClean="0">
                <a:cs typeface="+mn-ea"/>
                <a:sym typeface="+mn-lt"/>
              </a:rPr>
              <a:t>执行器</a:t>
            </a:r>
            <a:endParaRPr lang="zh-CN" altLang="en-US" sz="2400" dirty="0">
              <a:cs typeface="+mn-ea"/>
              <a:sym typeface="+mn-lt"/>
            </a:endParaRPr>
          </a:p>
        </p:txBody>
      </p:sp>
      <p:sp>
        <p:nvSpPr>
          <p:cNvPr id="8" name="Graphic 3">
            <a:extLst>
              <a:ext uri="{FF2B5EF4-FFF2-40B4-BE49-F238E27FC236}">
                <a16:creationId xmlns:a16="http://schemas.microsoft.com/office/drawing/2014/main" id="{EF0DB6D8-4EEA-4BE5-B346-8460DFECCBA0}"/>
              </a:ext>
            </a:extLst>
          </p:cNvPr>
          <p:cNvSpPr/>
          <p:nvPr/>
        </p:nvSpPr>
        <p:spPr>
          <a:xfrm>
            <a:off x="1" y="5613316"/>
            <a:ext cx="3631575" cy="1244684"/>
          </a:xfrm>
          <a:custGeom>
            <a:avLst/>
            <a:gdLst>
              <a:gd name="connsiteX0" fmla="*/ 0 w 3631575"/>
              <a:gd name="connsiteY0" fmla="*/ 0 h 1244684"/>
              <a:gd name="connsiteX1" fmla="*/ 77340 w 3631575"/>
              <a:gd name="connsiteY1" fmla="*/ 7312 h 1244684"/>
              <a:gd name="connsiteX2" fmla="*/ 598360 w 3631575"/>
              <a:gd name="connsiteY2" fmla="*/ 96168 h 1244684"/>
              <a:gd name="connsiteX3" fmla="*/ 1289011 w 3631575"/>
              <a:gd name="connsiteY3" fmla="*/ 273880 h 1244684"/>
              <a:gd name="connsiteX4" fmla="*/ 1785798 w 3631575"/>
              <a:gd name="connsiteY4" fmla="*/ 463706 h 1244684"/>
              <a:gd name="connsiteX5" fmla="*/ 2116989 w 3631575"/>
              <a:gd name="connsiteY5" fmla="*/ 576795 h 1244684"/>
              <a:gd name="connsiteX6" fmla="*/ 2953040 w 3631575"/>
              <a:gd name="connsiteY6" fmla="*/ 758548 h 1244684"/>
              <a:gd name="connsiteX7" fmla="*/ 3360971 w 3631575"/>
              <a:gd name="connsiteY7" fmla="*/ 831248 h 1244684"/>
              <a:gd name="connsiteX8" fmla="*/ 3538683 w 3631575"/>
              <a:gd name="connsiteY8" fmla="*/ 936259 h 1244684"/>
              <a:gd name="connsiteX9" fmla="*/ 3631575 w 3631575"/>
              <a:gd name="connsiteY9" fmla="*/ 1158396 h 1244684"/>
              <a:gd name="connsiteX10" fmla="*/ 3626528 w 3631575"/>
              <a:gd name="connsiteY10" fmla="*/ 1228069 h 1244684"/>
              <a:gd name="connsiteX11" fmla="*/ 3620462 w 3631575"/>
              <a:gd name="connsiteY11" fmla="*/ 1244684 h 1244684"/>
              <a:gd name="connsiteX12" fmla="*/ 0 w 3631575"/>
              <a:gd name="connsiteY12" fmla="*/ 1244684 h 1244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1575" h="1244684">
                <a:moveTo>
                  <a:pt x="0" y="0"/>
                </a:moveTo>
                <a:lnTo>
                  <a:pt x="77340" y="7312"/>
                </a:lnTo>
                <a:cubicBezTo>
                  <a:pt x="251015" y="31546"/>
                  <a:pt x="424686" y="63857"/>
                  <a:pt x="598360" y="96168"/>
                </a:cubicBezTo>
                <a:cubicBezTo>
                  <a:pt x="832617" y="140594"/>
                  <a:pt x="1066873" y="189061"/>
                  <a:pt x="1289011" y="273880"/>
                </a:cubicBezTo>
                <a:cubicBezTo>
                  <a:pt x="1454608" y="338502"/>
                  <a:pt x="1620201" y="399083"/>
                  <a:pt x="1785798" y="463706"/>
                </a:cubicBezTo>
                <a:cubicBezTo>
                  <a:pt x="1894847" y="504095"/>
                  <a:pt x="2011977" y="528328"/>
                  <a:pt x="2116989" y="576795"/>
                </a:cubicBezTo>
                <a:cubicBezTo>
                  <a:pt x="2379515" y="697962"/>
                  <a:pt x="2662238" y="738351"/>
                  <a:pt x="2953040" y="758548"/>
                </a:cubicBezTo>
                <a:cubicBezTo>
                  <a:pt x="3094403" y="766625"/>
                  <a:pt x="3231726" y="782781"/>
                  <a:pt x="3360971" y="831248"/>
                </a:cubicBezTo>
                <a:cubicBezTo>
                  <a:pt x="3425593" y="855481"/>
                  <a:pt x="3490216" y="891829"/>
                  <a:pt x="3538683" y="936259"/>
                </a:cubicBezTo>
                <a:cubicBezTo>
                  <a:pt x="3599264" y="996841"/>
                  <a:pt x="3627538" y="1077618"/>
                  <a:pt x="3631575" y="1158396"/>
                </a:cubicBezTo>
                <a:cubicBezTo>
                  <a:pt x="3631575" y="1180611"/>
                  <a:pt x="3630566" y="1204845"/>
                  <a:pt x="3626528" y="1228069"/>
                </a:cubicBezTo>
                <a:lnTo>
                  <a:pt x="3620462" y="1244684"/>
                </a:lnTo>
                <a:lnTo>
                  <a:pt x="0" y="1244684"/>
                </a:lnTo>
                <a:close/>
              </a:path>
            </a:pathLst>
          </a:custGeom>
          <a:solidFill>
            <a:srgbClr val="C2C2F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9" name="Group 5">
            <a:extLst>
              <a:ext uri="{FF2B5EF4-FFF2-40B4-BE49-F238E27FC236}">
                <a16:creationId xmlns:a16="http://schemas.microsoft.com/office/drawing/2014/main" id="{53092DE9-4B3B-46ED-ACB3-61685BC29E18}"/>
              </a:ext>
            </a:extLst>
          </p:cNvPr>
          <p:cNvGrpSpPr/>
          <p:nvPr/>
        </p:nvGrpSpPr>
        <p:grpSpPr>
          <a:xfrm>
            <a:off x="1958224" y="5776791"/>
            <a:ext cx="966066" cy="798214"/>
            <a:chOff x="9608895" y="5661744"/>
            <a:chExt cx="966066" cy="798214"/>
          </a:xfrm>
        </p:grpSpPr>
        <p:sp>
          <p:nvSpPr>
            <p:cNvPr id="10" name="Freeform: Shape 6">
              <a:extLst>
                <a:ext uri="{FF2B5EF4-FFF2-40B4-BE49-F238E27FC236}">
                  <a16:creationId xmlns:a16="http://schemas.microsoft.com/office/drawing/2014/main" id="{B826F2ED-0F4A-486C-9C76-045E6E9E453A}"/>
                </a:ext>
              </a:extLst>
            </p:cNvPr>
            <p:cNvSpPr/>
            <p:nvPr/>
          </p:nvSpPr>
          <p:spPr>
            <a:xfrm rot="900000">
              <a:off x="10086716" y="5661744"/>
              <a:ext cx="488245" cy="486465"/>
            </a:xfrm>
            <a:custGeom>
              <a:avLst/>
              <a:gdLst>
                <a:gd name="connsiteX0" fmla="*/ 0 w 1225398"/>
                <a:gd name="connsiteY0" fmla="*/ 169222 h 1220932"/>
                <a:gd name="connsiteX1" fmla="*/ 144732 w 1225398"/>
                <a:gd name="connsiteY1" fmla="*/ 5194 h 1220932"/>
                <a:gd name="connsiteX2" fmla="*/ 279815 w 1225398"/>
                <a:gd name="connsiteY2" fmla="*/ 53438 h 1220932"/>
                <a:gd name="connsiteX3" fmla="*/ 1206101 w 1225398"/>
                <a:gd name="connsiteY3" fmla="*/ 1124446 h 1220932"/>
                <a:gd name="connsiteX4" fmla="*/ 1225399 w 1225398"/>
                <a:gd name="connsiteY4" fmla="*/ 1211284 h 1220932"/>
                <a:gd name="connsiteX5" fmla="*/ 1138560 w 1225398"/>
                <a:gd name="connsiteY5" fmla="*/ 1220933 h 1220932"/>
                <a:gd name="connsiteX6" fmla="*/ 125434 w 1225398"/>
                <a:gd name="connsiteY6" fmla="*/ 400792 h 1220932"/>
                <a:gd name="connsiteX7" fmla="*/ 0 w 1225398"/>
                <a:gd name="connsiteY7" fmla="*/ 169222 h 122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98" h="1220932">
                  <a:moveTo>
                    <a:pt x="0" y="169222"/>
                  </a:moveTo>
                  <a:cubicBezTo>
                    <a:pt x="48244" y="111330"/>
                    <a:pt x="86839" y="43789"/>
                    <a:pt x="144732" y="5194"/>
                  </a:cubicBezTo>
                  <a:cubicBezTo>
                    <a:pt x="173679" y="-14103"/>
                    <a:pt x="250869" y="24492"/>
                    <a:pt x="279815" y="53438"/>
                  </a:cubicBezTo>
                  <a:cubicBezTo>
                    <a:pt x="607875" y="391143"/>
                    <a:pt x="955232" y="719200"/>
                    <a:pt x="1206101" y="1124446"/>
                  </a:cubicBezTo>
                  <a:cubicBezTo>
                    <a:pt x="1215750" y="1143743"/>
                    <a:pt x="1215750" y="1182338"/>
                    <a:pt x="1225399" y="1211284"/>
                  </a:cubicBezTo>
                  <a:cubicBezTo>
                    <a:pt x="1196452" y="1211284"/>
                    <a:pt x="1157857" y="1220933"/>
                    <a:pt x="1138560" y="1220933"/>
                  </a:cubicBezTo>
                  <a:cubicBezTo>
                    <a:pt x="685065" y="1095500"/>
                    <a:pt x="366655" y="786741"/>
                    <a:pt x="125434" y="400792"/>
                  </a:cubicBezTo>
                  <a:cubicBezTo>
                    <a:pt x="77190" y="333251"/>
                    <a:pt x="48244" y="256061"/>
                    <a:pt x="0" y="169222"/>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1" name="Freeform: Shape 7">
              <a:extLst>
                <a:ext uri="{FF2B5EF4-FFF2-40B4-BE49-F238E27FC236}">
                  <a16:creationId xmlns:a16="http://schemas.microsoft.com/office/drawing/2014/main" id="{D3F6AA93-6B54-40CD-A084-127CCBBC61C4}"/>
                </a:ext>
              </a:extLst>
            </p:cNvPr>
            <p:cNvSpPr/>
            <p:nvPr/>
          </p:nvSpPr>
          <p:spPr>
            <a:xfrm rot="900000">
              <a:off x="9797933" y="6071856"/>
              <a:ext cx="293229" cy="298545"/>
            </a:xfrm>
            <a:custGeom>
              <a:avLst/>
              <a:gdLst>
                <a:gd name="connsiteX0" fmla="*/ 611818 w 735946"/>
                <a:gd name="connsiteY0" fmla="*/ 749289 h 749289"/>
                <a:gd name="connsiteX1" fmla="*/ 457437 w 735946"/>
                <a:gd name="connsiteY1" fmla="*/ 691397 h 749289"/>
                <a:gd name="connsiteX2" fmla="*/ 23241 w 735946"/>
                <a:gd name="connsiteY2" fmla="*/ 247556 h 749289"/>
                <a:gd name="connsiteX3" fmla="*/ 90782 w 735946"/>
                <a:gd name="connsiteY3" fmla="*/ 6338 h 749289"/>
                <a:gd name="connsiteX4" fmla="*/ 196919 w 735946"/>
                <a:gd name="connsiteY4" fmla="*/ 15987 h 749289"/>
                <a:gd name="connsiteX5" fmla="*/ 727604 w 735946"/>
                <a:gd name="connsiteY5" fmla="*/ 604559 h 749289"/>
                <a:gd name="connsiteX6" fmla="*/ 611818 w 735946"/>
                <a:gd name="connsiteY6" fmla="*/ 749289 h 7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946" h="749289">
                  <a:moveTo>
                    <a:pt x="611818" y="749289"/>
                  </a:moveTo>
                  <a:cubicBezTo>
                    <a:pt x="573223" y="739641"/>
                    <a:pt x="515330" y="720343"/>
                    <a:pt x="457437" y="691397"/>
                  </a:cubicBezTo>
                  <a:cubicBezTo>
                    <a:pt x="264461" y="594910"/>
                    <a:pt x="129378" y="440530"/>
                    <a:pt x="23241" y="247556"/>
                  </a:cubicBezTo>
                  <a:cubicBezTo>
                    <a:pt x="-25003" y="160717"/>
                    <a:pt x="3943" y="54581"/>
                    <a:pt x="90782" y="6338"/>
                  </a:cubicBezTo>
                  <a:cubicBezTo>
                    <a:pt x="119729" y="-3311"/>
                    <a:pt x="167973" y="-3311"/>
                    <a:pt x="196919" y="15987"/>
                  </a:cubicBezTo>
                  <a:cubicBezTo>
                    <a:pt x="438140" y="151069"/>
                    <a:pt x="611818" y="353692"/>
                    <a:pt x="727604" y="604559"/>
                  </a:cubicBezTo>
                  <a:cubicBezTo>
                    <a:pt x="756550" y="672100"/>
                    <a:pt x="708306" y="749289"/>
                    <a:pt x="611818" y="749289"/>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2" name="Freeform: Shape 8">
              <a:extLst>
                <a:ext uri="{FF2B5EF4-FFF2-40B4-BE49-F238E27FC236}">
                  <a16:creationId xmlns:a16="http://schemas.microsoft.com/office/drawing/2014/main" id="{FCC99A25-736D-432C-A2A7-65A2482ED366}"/>
                </a:ext>
              </a:extLst>
            </p:cNvPr>
            <p:cNvSpPr/>
            <p:nvPr/>
          </p:nvSpPr>
          <p:spPr>
            <a:xfrm rot="900000">
              <a:off x="9985044" y="5926402"/>
              <a:ext cx="291519" cy="279323"/>
            </a:xfrm>
            <a:custGeom>
              <a:avLst/>
              <a:gdLst>
                <a:gd name="connsiteX0" fmla="*/ 731654 w 731654"/>
                <a:gd name="connsiteY0" fmla="*/ 701046 h 701045"/>
                <a:gd name="connsiteX1" fmla="*/ 268511 w 731654"/>
                <a:gd name="connsiteY1" fmla="*/ 450179 h 701045"/>
                <a:gd name="connsiteX2" fmla="*/ 7993 w 731654"/>
                <a:gd name="connsiteY2" fmla="*/ 102825 h 701045"/>
                <a:gd name="connsiteX3" fmla="*/ 27291 w 731654"/>
                <a:gd name="connsiteY3" fmla="*/ 6338 h 701045"/>
                <a:gd name="connsiteX4" fmla="*/ 104481 w 731654"/>
                <a:gd name="connsiteY4" fmla="*/ 15986 h 701045"/>
                <a:gd name="connsiteX5" fmla="*/ 413243 w 731654"/>
                <a:gd name="connsiteY5" fmla="*/ 334394 h 701045"/>
                <a:gd name="connsiteX6" fmla="*/ 693059 w 731654"/>
                <a:gd name="connsiteY6" fmla="*/ 643153 h 701045"/>
                <a:gd name="connsiteX7" fmla="*/ 731654 w 731654"/>
                <a:gd name="connsiteY7" fmla="*/ 701046 h 70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654" h="701045">
                  <a:moveTo>
                    <a:pt x="731654" y="701046"/>
                  </a:moveTo>
                  <a:cubicBezTo>
                    <a:pt x="529029" y="691397"/>
                    <a:pt x="384297" y="575612"/>
                    <a:pt x="268511" y="450179"/>
                  </a:cubicBezTo>
                  <a:cubicBezTo>
                    <a:pt x="172023" y="344043"/>
                    <a:pt x="85184" y="228258"/>
                    <a:pt x="7993" y="102825"/>
                  </a:cubicBezTo>
                  <a:cubicBezTo>
                    <a:pt x="-11304" y="83528"/>
                    <a:pt x="7993" y="25635"/>
                    <a:pt x="27291" y="6338"/>
                  </a:cubicBezTo>
                  <a:cubicBezTo>
                    <a:pt x="27291" y="-3311"/>
                    <a:pt x="85184" y="-3311"/>
                    <a:pt x="104481" y="15986"/>
                  </a:cubicBezTo>
                  <a:cubicBezTo>
                    <a:pt x="210618" y="122122"/>
                    <a:pt x="316755" y="228258"/>
                    <a:pt x="413243" y="334394"/>
                  </a:cubicBezTo>
                  <a:cubicBezTo>
                    <a:pt x="509731" y="440530"/>
                    <a:pt x="596571" y="546666"/>
                    <a:pt x="693059" y="643153"/>
                  </a:cubicBezTo>
                  <a:cubicBezTo>
                    <a:pt x="712356" y="652802"/>
                    <a:pt x="722005" y="672100"/>
                    <a:pt x="731654" y="701046"/>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3" name="Freeform: Shape 9">
              <a:extLst>
                <a:ext uri="{FF2B5EF4-FFF2-40B4-BE49-F238E27FC236}">
                  <a16:creationId xmlns:a16="http://schemas.microsoft.com/office/drawing/2014/main" id="{B698D3F4-323C-43C3-A384-A988047C5253}"/>
                </a:ext>
              </a:extLst>
            </p:cNvPr>
            <p:cNvSpPr/>
            <p:nvPr/>
          </p:nvSpPr>
          <p:spPr>
            <a:xfrm rot="900000">
              <a:off x="9608895" y="6329170"/>
              <a:ext cx="128789" cy="130788"/>
            </a:xfrm>
            <a:custGeom>
              <a:avLst/>
              <a:gdLst>
                <a:gd name="connsiteX0" fmla="*/ 323235 w 323235"/>
                <a:gd name="connsiteY0" fmla="*/ 250867 h 328251"/>
                <a:gd name="connsiteX1" fmla="*/ 217098 w 323235"/>
                <a:gd name="connsiteY1" fmla="*/ 318408 h 328251"/>
                <a:gd name="connsiteX2" fmla="*/ 14473 w 323235"/>
                <a:gd name="connsiteY2" fmla="*/ 164028 h 328251"/>
                <a:gd name="connsiteX3" fmla="*/ 14473 w 323235"/>
                <a:gd name="connsiteY3" fmla="*/ 67541 h 328251"/>
                <a:gd name="connsiteX4" fmla="*/ 110961 w 323235"/>
                <a:gd name="connsiteY4" fmla="*/ 0 h 328251"/>
                <a:gd name="connsiteX5" fmla="*/ 323235 w 323235"/>
                <a:gd name="connsiteY5" fmla="*/ 250867 h 32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35" h="328251">
                  <a:moveTo>
                    <a:pt x="323235" y="250867"/>
                  </a:moveTo>
                  <a:cubicBezTo>
                    <a:pt x="323235" y="308759"/>
                    <a:pt x="255693" y="347354"/>
                    <a:pt x="217098" y="318408"/>
                  </a:cubicBezTo>
                  <a:cubicBezTo>
                    <a:pt x="149557" y="270164"/>
                    <a:pt x="72366" y="221921"/>
                    <a:pt x="14473" y="164028"/>
                  </a:cubicBezTo>
                  <a:cubicBezTo>
                    <a:pt x="-4824" y="144731"/>
                    <a:pt x="-4824" y="96487"/>
                    <a:pt x="14473" y="67541"/>
                  </a:cubicBezTo>
                  <a:cubicBezTo>
                    <a:pt x="33771" y="38595"/>
                    <a:pt x="82015" y="0"/>
                    <a:pt x="110961" y="0"/>
                  </a:cubicBezTo>
                  <a:cubicBezTo>
                    <a:pt x="168854" y="9649"/>
                    <a:pt x="313586" y="192974"/>
                    <a:pt x="323235" y="250867"/>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sp>
        <p:nvSpPr>
          <p:cNvPr id="42" name="Google Shape;758;p30">
            <a:extLst>
              <a:ext uri="{FF2B5EF4-FFF2-40B4-BE49-F238E27FC236}">
                <a16:creationId xmlns:a16="http://schemas.microsoft.com/office/drawing/2014/main" id="{8FE8E35D-4AE8-4CE3-BD2F-B28B7C94212E}"/>
              </a:ext>
            </a:extLst>
          </p:cNvPr>
          <p:cNvSpPr/>
          <p:nvPr/>
        </p:nvSpPr>
        <p:spPr>
          <a:xfrm rot="10030507" flipH="1">
            <a:off x="8834965" y="-4357867"/>
            <a:ext cx="10029632" cy="618264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6163BB"/>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cs typeface="+mn-ea"/>
              <a:sym typeface="+mn-lt"/>
            </a:endParaRPr>
          </a:p>
        </p:txBody>
      </p:sp>
      <p:sp>
        <p:nvSpPr>
          <p:cNvPr id="43" name="Google Shape;759;p30">
            <a:extLst>
              <a:ext uri="{FF2B5EF4-FFF2-40B4-BE49-F238E27FC236}">
                <a16:creationId xmlns:a16="http://schemas.microsoft.com/office/drawing/2014/main" id="{F70FB09E-7E60-4DCB-802D-875459B7F680}"/>
              </a:ext>
            </a:extLst>
          </p:cNvPr>
          <p:cNvSpPr/>
          <p:nvPr/>
        </p:nvSpPr>
        <p:spPr>
          <a:xfrm rot="2847287">
            <a:off x="7713225" y="193365"/>
            <a:ext cx="5711608" cy="1930516"/>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chemeClr val="bg1"/>
            </a:solidFill>
            <a:prstDash val="solid"/>
            <a:round/>
            <a:headEnd type="none" w="med" len="med"/>
            <a:tailEnd type="none" w="med" len="med"/>
          </a:ln>
        </p:spPr>
        <p:txBody>
          <a:bodyPr/>
          <a:lstStyle/>
          <a:p>
            <a:endParaRPr lang="zh-CN" altLang="en-US">
              <a:cs typeface="+mn-ea"/>
              <a:sym typeface="+mn-lt"/>
            </a:endParaRPr>
          </a:p>
        </p:txBody>
      </p:sp>
      <p:sp>
        <p:nvSpPr>
          <p:cNvPr id="111" name="Rectangle 18">
            <a:extLst>
              <a:ext uri="{FF2B5EF4-FFF2-40B4-BE49-F238E27FC236}">
                <a16:creationId xmlns:a16="http://schemas.microsoft.com/office/drawing/2014/main" id="{6572BAF8-62FA-4C90-A851-CB6CB44611BA}"/>
              </a:ext>
            </a:extLst>
          </p:cNvPr>
          <p:cNvSpPr/>
          <p:nvPr/>
        </p:nvSpPr>
        <p:spPr>
          <a:xfrm>
            <a:off x="1149790" y="1449446"/>
            <a:ext cx="929205" cy="366829"/>
          </a:xfrm>
          <a:prstGeom prst="rect">
            <a:avLst/>
          </a:prstGeom>
          <a:solidFill>
            <a:srgbClr val="C2C2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cs typeface="+mn-ea"/>
                <a:sym typeface="+mn-lt"/>
              </a:rPr>
              <a:t>01</a:t>
            </a:r>
          </a:p>
        </p:txBody>
      </p:sp>
      <p:sp>
        <p:nvSpPr>
          <p:cNvPr id="112" name="Rectangle 294">
            <a:extLst>
              <a:ext uri="{FF2B5EF4-FFF2-40B4-BE49-F238E27FC236}">
                <a16:creationId xmlns:a16="http://schemas.microsoft.com/office/drawing/2014/main" id="{123962E8-7569-4135-9427-7E570B7EB6B2}"/>
              </a:ext>
            </a:extLst>
          </p:cNvPr>
          <p:cNvSpPr/>
          <p:nvPr/>
        </p:nvSpPr>
        <p:spPr>
          <a:xfrm>
            <a:off x="1198609" y="3676111"/>
            <a:ext cx="929205" cy="366829"/>
          </a:xfrm>
          <a:prstGeom prst="rect">
            <a:avLst/>
          </a:prstGeom>
          <a:solidFill>
            <a:srgbClr val="797B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cs typeface="+mn-ea"/>
                <a:sym typeface="+mn-lt"/>
              </a:rPr>
              <a:t>02</a:t>
            </a:r>
          </a:p>
        </p:txBody>
      </p:sp>
      <p:sp>
        <p:nvSpPr>
          <p:cNvPr id="113" name="Rectangle 3">
            <a:extLst>
              <a:ext uri="{FF2B5EF4-FFF2-40B4-BE49-F238E27FC236}">
                <a16:creationId xmlns:a16="http://schemas.microsoft.com/office/drawing/2014/main" id="{AE90C0C0-C401-4B7D-AFA8-EF41CA00185A}"/>
              </a:ext>
            </a:extLst>
          </p:cNvPr>
          <p:cNvSpPr txBox="1">
            <a:spLocks noChangeArrowheads="1"/>
          </p:cNvSpPr>
          <p:nvPr/>
        </p:nvSpPr>
        <p:spPr>
          <a:xfrm>
            <a:off x="1097288" y="2030046"/>
            <a:ext cx="5700528" cy="1453212"/>
          </a:xfrm>
          <a:prstGeom prst="rect">
            <a:avLst/>
          </a:prstGeom>
        </p:spPr>
        <p:txBody>
          <a:bodyPr vert="horz" lIns="0" tIns="0" rIns="0" bIns="0" rtlCol="0" anchor="ctr">
            <a:noAutofit/>
          </a:bodyPr>
          <a:lstStyle>
            <a:lvl1pPr marL="227013" indent="-227013" algn="l" defTabSz="914400" rtl="0" eaLnBrk="1" latinLnBrk="0" hangingPunct="1">
              <a:spcBef>
                <a:spcPts val="1200"/>
              </a:spcBef>
              <a:buClr>
                <a:schemeClr val="bg2"/>
              </a:buClr>
              <a:buSzPct val="8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spcBef>
                <a:spcPts val="600"/>
              </a:spcBef>
              <a:spcAft>
                <a:spcPts val="0"/>
              </a:spcAft>
              <a:buClr>
                <a:schemeClr val="bg2"/>
              </a:buClr>
              <a:buSzPct val="80000"/>
              <a:buFont typeface="BentonSansF Book" pitchFamily="50" charset="0"/>
              <a:buChar char="–"/>
              <a:defRPr sz="2000" kern="1200">
                <a:solidFill>
                  <a:schemeClr val="tx1"/>
                </a:solidFill>
                <a:latin typeface="+mn-lt"/>
                <a:ea typeface="+mn-ea"/>
                <a:cs typeface="+mn-cs"/>
              </a:defRPr>
            </a:lvl2pPr>
            <a:lvl3pPr marL="685800" indent="-215900" algn="l" defTabSz="914400" rtl="0" eaLnBrk="1" latinLnBrk="0" hangingPunct="1">
              <a:spcBef>
                <a:spcPts val="400"/>
              </a:spcBef>
              <a:spcAft>
                <a:spcPts val="400"/>
              </a:spcAft>
              <a:buClr>
                <a:schemeClr val="accent1"/>
              </a:buClr>
              <a:buSzPct val="8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spcBef>
                <a:spcPts val="0"/>
              </a:spcBef>
              <a:spcAft>
                <a:spcPts val="600"/>
              </a:spcAft>
              <a:buClr>
                <a:schemeClr val="accent1"/>
              </a:buClr>
              <a:buSzPct val="80000"/>
              <a:buFont typeface="BentonSansF Book" pitchFamily="50" charset="0"/>
              <a:buChar char="–"/>
              <a:defRPr sz="1600" kern="1200">
                <a:solidFill>
                  <a:schemeClr val="tx1"/>
                </a:solidFill>
                <a:latin typeface="+mn-lt"/>
                <a:ea typeface="+mn-ea"/>
                <a:cs typeface="+mn-cs"/>
              </a:defRPr>
            </a:lvl4pPr>
            <a:lvl5pPr marL="1143000" indent="-230188" algn="l" defTabSz="914400" rtl="0" eaLnBrk="1" latinLnBrk="0" hangingPunct="1">
              <a:spcBef>
                <a:spcPts val="0"/>
              </a:spcBef>
              <a:spcAft>
                <a:spcPts val="400"/>
              </a:spcAft>
              <a:buClr>
                <a:schemeClr val="bg2"/>
              </a:buClr>
              <a:buSzPct val="80000"/>
              <a:buFont typeface="Arial" pitchFamily="34" charset="0"/>
              <a:buChar char="•"/>
              <a:defRPr sz="1400" kern="1200">
                <a:solidFill>
                  <a:schemeClr val="tx1"/>
                </a:solidFill>
                <a:latin typeface="+mn-lt"/>
                <a:ea typeface="+mn-ea"/>
                <a:cs typeface="+mn-cs"/>
              </a:defRPr>
            </a:lvl5pPr>
            <a:lvl6pPr marL="1143000" indent="-228600" algn="l" defTabSz="914400" rtl="0" eaLnBrk="1" latinLnBrk="0" hangingPunct="1">
              <a:spcBef>
                <a:spcPts val="960"/>
              </a:spcBef>
              <a:buClr>
                <a:schemeClr val="bg2"/>
              </a:buClr>
              <a:buSzPct val="80000"/>
              <a:buFont typeface="Arial" pitchFamily="34" charset="0"/>
              <a:buChar char="•"/>
              <a:defRPr sz="14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71990" indent="0">
              <a:lnSpc>
                <a:spcPct val="150000"/>
              </a:lnSpc>
              <a:buClr>
                <a:srgbClr val="1D5B2D"/>
              </a:buClr>
              <a:buSzPct val="100000"/>
              <a:buNone/>
            </a:pPr>
            <a:r>
              <a:rPr lang="zh-CN" altLang="en-US" sz="1800" dirty="0">
                <a:solidFill>
                  <a:schemeClr val="tx1">
                    <a:lumMod val="65000"/>
                    <a:lumOff val="35000"/>
                  </a:schemeClr>
                </a:solidFill>
                <a:cs typeface="+mn-ea"/>
                <a:sym typeface="+mn-lt"/>
              </a:rPr>
              <a:t>电机额定转矩</a:t>
            </a:r>
            <a:r>
              <a:rPr lang="en-US" altLang="zh-CN" sz="1800" dirty="0">
                <a:solidFill>
                  <a:schemeClr val="tx1">
                    <a:lumMod val="65000"/>
                    <a:lumOff val="35000"/>
                  </a:schemeClr>
                </a:solidFill>
                <a:cs typeface="+mn-ea"/>
                <a:sym typeface="+mn-lt"/>
              </a:rPr>
              <a:t>0.4kg·cm</a:t>
            </a:r>
            <a:r>
              <a:rPr lang="zh-CN" altLang="en-US" sz="1800" dirty="0">
                <a:solidFill>
                  <a:schemeClr val="tx1">
                    <a:lumMod val="65000"/>
                    <a:lumOff val="35000"/>
                  </a:schemeClr>
                </a:solidFill>
                <a:cs typeface="+mn-ea"/>
                <a:sym typeface="+mn-lt"/>
              </a:rPr>
              <a:t>，即</a:t>
            </a:r>
            <a:r>
              <a:rPr lang="en-US" altLang="zh-CN" sz="1800" dirty="0">
                <a:solidFill>
                  <a:schemeClr val="tx1">
                    <a:lumMod val="65000"/>
                    <a:lumOff val="35000"/>
                  </a:schemeClr>
                </a:solidFill>
                <a:cs typeface="+mn-ea"/>
                <a:sym typeface="+mn-lt"/>
              </a:rPr>
              <a:t>3.92N·cm</a:t>
            </a:r>
            <a:r>
              <a:rPr lang="zh-CN" altLang="en-US" sz="1800" dirty="0">
                <a:solidFill>
                  <a:schemeClr val="tx1">
                    <a:lumMod val="65000"/>
                    <a:lumOff val="35000"/>
                  </a:schemeClr>
                </a:solidFill>
                <a:cs typeface="+mn-ea"/>
                <a:sym typeface="+mn-lt"/>
              </a:rPr>
              <a:t>。我们此次选用的是直径为</a:t>
            </a:r>
            <a:r>
              <a:rPr lang="en-US" altLang="zh-CN" sz="1800" dirty="0">
                <a:solidFill>
                  <a:schemeClr val="tx1">
                    <a:lumMod val="65000"/>
                    <a:lumOff val="35000"/>
                  </a:schemeClr>
                </a:solidFill>
                <a:cs typeface="+mn-ea"/>
                <a:sym typeface="+mn-lt"/>
              </a:rPr>
              <a:t>65mm</a:t>
            </a:r>
            <a:r>
              <a:rPr lang="zh-CN" altLang="en-US" sz="1800" dirty="0">
                <a:solidFill>
                  <a:schemeClr val="tx1">
                    <a:lumMod val="65000"/>
                    <a:lumOff val="35000"/>
                  </a:schemeClr>
                </a:solidFill>
                <a:cs typeface="+mn-ea"/>
                <a:sym typeface="+mn-lt"/>
              </a:rPr>
              <a:t>的车轮，由此进行计算，在地面不打滑的情况下，电机可以为小车提供</a:t>
            </a:r>
            <a:r>
              <a:rPr lang="en-US" altLang="zh-CN" sz="1800" dirty="0">
                <a:solidFill>
                  <a:schemeClr val="tx1">
                    <a:lumMod val="65000"/>
                    <a:lumOff val="35000"/>
                  </a:schemeClr>
                </a:solidFill>
                <a:cs typeface="+mn-ea"/>
                <a:sym typeface="+mn-lt"/>
              </a:rPr>
              <a:t>2.41N</a:t>
            </a:r>
            <a:r>
              <a:rPr lang="zh-CN" altLang="en-US" sz="1800" dirty="0">
                <a:solidFill>
                  <a:schemeClr val="tx1">
                    <a:lumMod val="65000"/>
                    <a:lumOff val="35000"/>
                  </a:schemeClr>
                </a:solidFill>
                <a:cs typeface="+mn-ea"/>
                <a:sym typeface="+mn-lt"/>
              </a:rPr>
              <a:t>的驱动力，对于本次的驱动需求来说足够。</a:t>
            </a:r>
          </a:p>
        </p:txBody>
      </p:sp>
      <p:sp>
        <p:nvSpPr>
          <p:cNvPr id="114" name="Rectangle 3">
            <a:extLst>
              <a:ext uri="{FF2B5EF4-FFF2-40B4-BE49-F238E27FC236}">
                <a16:creationId xmlns:a16="http://schemas.microsoft.com/office/drawing/2014/main" id="{6960EB31-6D0D-45A6-B387-C770B07FE03A}"/>
              </a:ext>
            </a:extLst>
          </p:cNvPr>
          <p:cNvSpPr txBox="1">
            <a:spLocks noChangeArrowheads="1"/>
          </p:cNvSpPr>
          <p:nvPr/>
        </p:nvSpPr>
        <p:spPr>
          <a:xfrm>
            <a:off x="1097288" y="4196354"/>
            <a:ext cx="5622650" cy="1453212"/>
          </a:xfrm>
          <a:prstGeom prst="rect">
            <a:avLst/>
          </a:prstGeom>
        </p:spPr>
        <p:txBody>
          <a:bodyPr vert="horz" lIns="0" tIns="0" rIns="0" bIns="0" rtlCol="0" anchor="ctr">
            <a:noAutofit/>
          </a:bodyPr>
          <a:lstStyle>
            <a:lvl1pPr marL="227013" indent="-227013" algn="l" defTabSz="914400" rtl="0" eaLnBrk="1" latinLnBrk="0" hangingPunct="1">
              <a:spcBef>
                <a:spcPts val="1200"/>
              </a:spcBef>
              <a:buClr>
                <a:schemeClr val="bg2"/>
              </a:buClr>
              <a:buSzPct val="8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spcBef>
                <a:spcPts val="600"/>
              </a:spcBef>
              <a:spcAft>
                <a:spcPts val="0"/>
              </a:spcAft>
              <a:buClr>
                <a:schemeClr val="bg2"/>
              </a:buClr>
              <a:buSzPct val="80000"/>
              <a:buFont typeface="BentonSansF Book" pitchFamily="50" charset="0"/>
              <a:buChar char="–"/>
              <a:defRPr sz="2000" kern="1200">
                <a:solidFill>
                  <a:schemeClr val="tx1"/>
                </a:solidFill>
                <a:latin typeface="+mn-lt"/>
                <a:ea typeface="+mn-ea"/>
                <a:cs typeface="+mn-cs"/>
              </a:defRPr>
            </a:lvl2pPr>
            <a:lvl3pPr marL="685800" indent="-215900" algn="l" defTabSz="914400" rtl="0" eaLnBrk="1" latinLnBrk="0" hangingPunct="1">
              <a:spcBef>
                <a:spcPts val="400"/>
              </a:spcBef>
              <a:spcAft>
                <a:spcPts val="400"/>
              </a:spcAft>
              <a:buClr>
                <a:schemeClr val="accent1"/>
              </a:buClr>
              <a:buSzPct val="8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spcBef>
                <a:spcPts val="0"/>
              </a:spcBef>
              <a:spcAft>
                <a:spcPts val="600"/>
              </a:spcAft>
              <a:buClr>
                <a:schemeClr val="accent1"/>
              </a:buClr>
              <a:buSzPct val="80000"/>
              <a:buFont typeface="BentonSansF Book" pitchFamily="50" charset="0"/>
              <a:buChar char="–"/>
              <a:defRPr sz="1600" kern="1200">
                <a:solidFill>
                  <a:schemeClr val="tx1"/>
                </a:solidFill>
                <a:latin typeface="+mn-lt"/>
                <a:ea typeface="+mn-ea"/>
                <a:cs typeface="+mn-cs"/>
              </a:defRPr>
            </a:lvl4pPr>
            <a:lvl5pPr marL="1143000" indent="-230188" algn="l" defTabSz="914400" rtl="0" eaLnBrk="1" latinLnBrk="0" hangingPunct="1">
              <a:spcBef>
                <a:spcPts val="0"/>
              </a:spcBef>
              <a:spcAft>
                <a:spcPts val="400"/>
              </a:spcAft>
              <a:buClr>
                <a:schemeClr val="bg2"/>
              </a:buClr>
              <a:buSzPct val="80000"/>
              <a:buFont typeface="Arial" pitchFamily="34" charset="0"/>
              <a:buChar char="•"/>
              <a:defRPr sz="1400" kern="1200">
                <a:solidFill>
                  <a:schemeClr val="tx1"/>
                </a:solidFill>
                <a:latin typeface="+mn-lt"/>
                <a:ea typeface="+mn-ea"/>
                <a:cs typeface="+mn-cs"/>
              </a:defRPr>
            </a:lvl5pPr>
            <a:lvl6pPr marL="1143000" indent="-228600" algn="l" defTabSz="914400" rtl="0" eaLnBrk="1" latinLnBrk="0" hangingPunct="1">
              <a:spcBef>
                <a:spcPts val="960"/>
              </a:spcBef>
              <a:buClr>
                <a:schemeClr val="bg2"/>
              </a:buClr>
              <a:buSzPct val="80000"/>
              <a:buFont typeface="Arial" pitchFamily="34" charset="0"/>
              <a:buChar char="•"/>
              <a:defRPr sz="14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71990" indent="0">
              <a:lnSpc>
                <a:spcPct val="150000"/>
              </a:lnSpc>
              <a:buClr>
                <a:srgbClr val="1D5B2D"/>
              </a:buClr>
              <a:buSzPct val="100000"/>
              <a:buNone/>
            </a:pPr>
            <a:r>
              <a:rPr lang="zh-CN" altLang="en-US" sz="1800" dirty="0" smtClean="0">
                <a:solidFill>
                  <a:schemeClr val="tx1">
                    <a:lumMod val="65000"/>
                    <a:lumOff val="35000"/>
                  </a:schemeClr>
                </a:solidFill>
                <a:cs typeface="+mn-ea"/>
                <a:sym typeface="+mn-lt"/>
              </a:rPr>
              <a:t>轮子</a:t>
            </a:r>
            <a:r>
              <a:rPr lang="zh-CN" altLang="en-US" sz="1800" dirty="0">
                <a:solidFill>
                  <a:schemeClr val="tx1">
                    <a:lumMod val="65000"/>
                    <a:lumOff val="35000"/>
                  </a:schemeClr>
                </a:solidFill>
                <a:cs typeface="+mn-ea"/>
                <a:sym typeface="+mn-lt"/>
              </a:rPr>
              <a:t>受的摩擦力应小于最大静摩擦力，由此可以计算得到</a:t>
            </a:r>
            <a:r>
              <a:rPr lang="en-US" altLang="zh-CN" sz="1800" dirty="0">
                <a:solidFill>
                  <a:schemeClr val="tx1">
                    <a:lumMod val="65000"/>
                    <a:lumOff val="35000"/>
                  </a:schemeClr>
                </a:solidFill>
                <a:cs typeface="+mn-ea"/>
                <a:sym typeface="+mn-lt"/>
              </a:rPr>
              <a:t>μ≥0.49</a:t>
            </a:r>
            <a:r>
              <a:rPr lang="zh-CN" altLang="en-US" sz="1800" dirty="0">
                <a:solidFill>
                  <a:schemeClr val="tx1">
                    <a:lumMod val="65000"/>
                    <a:lumOff val="35000"/>
                  </a:schemeClr>
                </a:solidFill>
                <a:cs typeface="+mn-ea"/>
                <a:sym typeface="+mn-lt"/>
              </a:rPr>
              <a:t>，因此对于场地的粗糙程度有一定的要求，但</a:t>
            </a:r>
            <a:r>
              <a:rPr lang="en-US" altLang="zh-CN" sz="1800" dirty="0">
                <a:solidFill>
                  <a:schemeClr val="tx1">
                    <a:lumMod val="65000"/>
                    <a:lumOff val="35000"/>
                  </a:schemeClr>
                </a:solidFill>
                <a:cs typeface="+mn-ea"/>
                <a:sym typeface="+mn-lt"/>
              </a:rPr>
              <a:t>0.49</a:t>
            </a:r>
            <a:r>
              <a:rPr lang="zh-CN" altLang="en-US" sz="1800" dirty="0">
                <a:solidFill>
                  <a:schemeClr val="tx1">
                    <a:lumMod val="65000"/>
                    <a:lumOff val="35000"/>
                  </a:schemeClr>
                </a:solidFill>
                <a:cs typeface="+mn-ea"/>
                <a:sym typeface="+mn-lt"/>
              </a:rPr>
              <a:t>属于相对较为光滑的表面，当前的车轮表面与场地条件基本可以满足这一条件。</a:t>
            </a:r>
          </a:p>
        </p:txBody>
      </p:sp>
      <p:pic>
        <p:nvPicPr>
          <p:cNvPr id="1026" name="Picture 2" descr="https://gimg2.baidu.com/image_search/src=http%3A%2F%2Fimg.alicdn.com%2Fi1%2F602802007%2FTB2hNiScbvpK1RjSZFqXXcXUVXa_%21%21602802007.jpg&amp;refer=http%3A%2F%2Fimg.alicdn.com&amp;app=2002&amp;size=f9999,10000&amp;q=a80&amp;n=0&amp;g=0n&amp;fmt=auto?sec=1659716288&amp;t=f23803e6c781a137b6a0cd33fb88cca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7816" y="1658119"/>
            <a:ext cx="3650277" cy="36502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9614840"/>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srcRect t="20947" b="11095"/>
          <a:stretch/>
        </p:blipFill>
        <p:spPr>
          <a:xfrm rot="2825083">
            <a:off x="8530848" y="2485696"/>
            <a:ext cx="3312865" cy="2251353"/>
          </a:xfrm>
          <a:prstGeom prst="rect">
            <a:avLst/>
          </a:prstGeom>
        </p:spPr>
      </p:pic>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smtClean="0">
                <a:cs typeface="+mn-ea"/>
                <a:sym typeface="+mn-lt"/>
              </a:rPr>
              <a:t>传感器</a:t>
            </a:r>
            <a:endParaRPr lang="zh-CN" altLang="en-US" sz="2400" dirty="0">
              <a:cs typeface="+mn-ea"/>
              <a:sym typeface="+mn-lt"/>
            </a:endParaRPr>
          </a:p>
        </p:txBody>
      </p:sp>
      <p:sp>
        <p:nvSpPr>
          <p:cNvPr id="6" name="文本框 5">
            <a:extLst>
              <a:ext uri="{FF2B5EF4-FFF2-40B4-BE49-F238E27FC236}">
                <a16:creationId xmlns:a16="http://schemas.microsoft.com/office/drawing/2014/main" id="{62DD33EB-9678-4D1A-90BC-36F30BAAFA20}"/>
              </a:ext>
            </a:extLst>
          </p:cNvPr>
          <p:cNvSpPr txBox="1"/>
          <p:nvPr/>
        </p:nvSpPr>
        <p:spPr>
          <a:xfrm>
            <a:off x="3558928" y="1034069"/>
            <a:ext cx="4407901" cy="707886"/>
          </a:xfrm>
          <a:prstGeom prst="rect">
            <a:avLst/>
          </a:prstGeom>
          <a:noFill/>
        </p:spPr>
        <p:txBody>
          <a:bodyPr wrap="square" rtlCol="0">
            <a:spAutoFit/>
          </a:bodyPr>
          <a:lstStyle/>
          <a:p>
            <a:r>
              <a:rPr lang="en-US" altLang="zh-CN" sz="2400" b="1" dirty="0" smtClean="0">
                <a:cs typeface="+mn-ea"/>
                <a:sym typeface="+mn-lt"/>
              </a:rPr>
              <a:t>HC-SR04  </a:t>
            </a:r>
            <a:r>
              <a:rPr lang="en-US" altLang="zh-CN" sz="4000" b="1" dirty="0" smtClean="0">
                <a:cs typeface="+mn-ea"/>
                <a:sym typeface="+mn-lt"/>
              </a:rPr>
              <a:t>VS</a:t>
            </a:r>
            <a:r>
              <a:rPr lang="en-US" altLang="zh-CN" sz="2400" b="1" dirty="0" smtClean="0">
                <a:cs typeface="+mn-ea"/>
                <a:sym typeface="+mn-lt"/>
              </a:rPr>
              <a:t>  HY-SRF05</a:t>
            </a:r>
            <a:endParaRPr lang="zh-CN" altLang="en-US" sz="2400" b="1" dirty="0">
              <a:cs typeface="+mn-ea"/>
              <a:sym typeface="+mn-lt"/>
            </a:endParaRPr>
          </a:p>
        </p:txBody>
      </p:sp>
      <p:sp>
        <p:nvSpPr>
          <p:cNvPr id="8" name="文本框 7">
            <a:extLst>
              <a:ext uri="{FF2B5EF4-FFF2-40B4-BE49-F238E27FC236}">
                <a16:creationId xmlns:a16="http://schemas.microsoft.com/office/drawing/2014/main" id="{62DD33EB-9678-4D1A-90BC-36F30BAAFA20}"/>
              </a:ext>
            </a:extLst>
          </p:cNvPr>
          <p:cNvSpPr txBox="1"/>
          <p:nvPr/>
        </p:nvSpPr>
        <p:spPr>
          <a:xfrm>
            <a:off x="2912231" y="2068137"/>
            <a:ext cx="5701297" cy="3139321"/>
          </a:xfrm>
          <a:prstGeom prst="rect">
            <a:avLst/>
          </a:prstGeom>
          <a:noFill/>
        </p:spPr>
        <p:txBody>
          <a:bodyPr wrap="square" rtlCol="0">
            <a:spAutoFit/>
          </a:bodyPr>
          <a:lstStyle/>
          <a:p>
            <a:r>
              <a:rPr lang="zh-CN" altLang="en-US" dirty="0">
                <a:cs typeface="+mn-ea"/>
                <a:sym typeface="+mn-lt"/>
              </a:rPr>
              <a:t>工作电流均为</a:t>
            </a:r>
            <a:r>
              <a:rPr lang="en-US" altLang="zh-CN" dirty="0">
                <a:cs typeface="+mn-ea"/>
                <a:sym typeface="+mn-lt"/>
              </a:rPr>
              <a:t>15mA</a:t>
            </a:r>
            <a:r>
              <a:rPr lang="zh-CN" altLang="en-US" dirty="0">
                <a:cs typeface="+mn-ea"/>
                <a:sym typeface="+mn-lt"/>
              </a:rPr>
              <a:t>，可直接接电源模块的</a:t>
            </a:r>
            <a:r>
              <a:rPr lang="en-US" altLang="zh-CN" dirty="0">
                <a:cs typeface="+mn-ea"/>
                <a:sym typeface="+mn-lt"/>
              </a:rPr>
              <a:t>5V</a:t>
            </a:r>
            <a:r>
              <a:rPr lang="zh-CN" altLang="en-US" dirty="0">
                <a:cs typeface="+mn-ea"/>
                <a:sym typeface="+mn-lt"/>
              </a:rPr>
              <a:t>电源与单片机的引脚即可正常工作</a:t>
            </a:r>
            <a:r>
              <a:rPr lang="zh-CN" altLang="en-US" dirty="0" smtClean="0">
                <a:cs typeface="+mn-ea"/>
                <a:sym typeface="+mn-lt"/>
              </a:rPr>
              <a:t>。</a:t>
            </a:r>
            <a:endParaRPr lang="en-US" altLang="zh-CN" dirty="0" smtClean="0">
              <a:cs typeface="+mn-ea"/>
              <a:sym typeface="+mn-lt"/>
            </a:endParaRPr>
          </a:p>
          <a:p>
            <a:endParaRPr lang="en-US" altLang="zh-CN" dirty="0" smtClean="0">
              <a:cs typeface="+mn-ea"/>
              <a:sym typeface="+mn-lt"/>
            </a:endParaRPr>
          </a:p>
          <a:p>
            <a:r>
              <a:rPr lang="zh-CN" altLang="en-US" dirty="0">
                <a:cs typeface="+mn-ea"/>
                <a:sym typeface="+mn-lt"/>
              </a:rPr>
              <a:t>传感器的感应角度不大于</a:t>
            </a:r>
            <a:r>
              <a:rPr lang="en-US" altLang="zh-CN" dirty="0">
                <a:cs typeface="+mn-ea"/>
                <a:sym typeface="+mn-lt"/>
              </a:rPr>
              <a:t>15</a:t>
            </a:r>
            <a:r>
              <a:rPr lang="zh-CN" altLang="en-US" dirty="0">
                <a:cs typeface="+mn-ea"/>
                <a:sym typeface="+mn-lt"/>
              </a:rPr>
              <a:t>度，因此需要在小车车身周边安装多个超声传感器来满足避障的探测需求，尽量增大检测范围</a:t>
            </a:r>
            <a:r>
              <a:rPr lang="zh-CN" altLang="en-US" dirty="0" smtClean="0">
                <a:cs typeface="+mn-ea"/>
                <a:sym typeface="+mn-lt"/>
              </a:rPr>
              <a:t>。</a:t>
            </a:r>
            <a:endParaRPr lang="en-US" altLang="zh-CN" dirty="0" smtClean="0">
              <a:cs typeface="+mn-ea"/>
              <a:sym typeface="+mn-lt"/>
            </a:endParaRPr>
          </a:p>
          <a:p>
            <a:endParaRPr lang="en-US" altLang="zh-CN" dirty="0" smtClean="0">
              <a:cs typeface="+mn-ea"/>
              <a:sym typeface="+mn-lt"/>
            </a:endParaRPr>
          </a:p>
          <a:p>
            <a:r>
              <a:rPr lang="zh-CN" altLang="en-US" dirty="0">
                <a:cs typeface="+mn-ea"/>
                <a:sym typeface="+mn-lt"/>
              </a:rPr>
              <a:t>探测距离均为</a:t>
            </a:r>
            <a:r>
              <a:rPr lang="en-US" altLang="zh-CN" dirty="0">
                <a:cs typeface="+mn-ea"/>
                <a:sym typeface="+mn-lt"/>
              </a:rPr>
              <a:t>2cm-450cm</a:t>
            </a:r>
            <a:r>
              <a:rPr lang="zh-CN" altLang="en-US" dirty="0">
                <a:cs typeface="+mn-ea"/>
                <a:sym typeface="+mn-lt"/>
              </a:rPr>
              <a:t>，根据本次场地的大小以及避障的基本需求，两款超声都可以满足需要</a:t>
            </a:r>
            <a:r>
              <a:rPr lang="zh-CN" altLang="en-US" dirty="0" smtClean="0">
                <a:cs typeface="+mn-ea"/>
                <a:sym typeface="+mn-lt"/>
              </a:rPr>
              <a:t>。</a:t>
            </a:r>
            <a:endParaRPr lang="en-US" altLang="zh-CN" dirty="0" smtClean="0">
              <a:cs typeface="+mn-ea"/>
              <a:sym typeface="+mn-lt"/>
            </a:endParaRPr>
          </a:p>
          <a:p>
            <a:endParaRPr lang="en-US" altLang="zh-CN" dirty="0" smtClean="0">
              <a:cs typeface="+mn-ea"/>
              <a:sym typeface="+mn-lt"/>
            </a:endParaRPr>
          </a:p>
          <a:p>
            <a:r>
              <a:rPr lang="zh-CN" altLang="en-US" dirty="0">
                <a:cs typeface="+mn-ea"/>
                <a:sym typeface="+mn-lt"/>
              </a:rPr>
              <a:t>有可达</a:t>
            </a:r>
            <a:r>
              <a:rPr lang="en-US" altLang="zh-CN" dirty="0">
                <a:cs typeface="+mn-ea"/>
                <a:sym typeface="+mn-lt"/>
              </a:rPr>
              <a:t>0.2cm</a:t>
            </a:r>
            <a:r>
              <a:rPr lang="zh-CN" altLang="en-US" dirty="0">
                <a:cs typeface="+mn-ea"/>
                <a:sym typeface="+mn-lt"/>
              </a:rPr>
              <a:t>的高精度，对于小车的精确避障很有帮助</a:t>
            </a:r>
            <a:r>
              <a:rPr lang="zh-CN" altLang="en-US" dirty="0" smtClean="0">
                <a:cs typeface="+mn-ea"/>
                <a:sym typeface="+mn-lt"/>
              </a:rPr>
              <a:t>。</a:t>
            </a:r>
            <a:endParaRPr lang="en-US" altLang="zh-CN" dirty="0">
              <a:cs typeface="+mn-ea"/>
              <a:sym typeface="+mn-lt"/>
            </a:endParaRPr>
          </a:p>
        </p:txBody>
      </p:sp>
      <p:pic>
        <p:nvPicPr>
          <p:cNvPr id="2050" name="Picture 2" descr="https://gimg2.baidu.com/image_search/src=http%3A%2F%2Fwww.3dmox.com%2Fuploads%2F52%2F2020062812%2F202006281204164895.jpg&amp;refer=http%3A%2F%2Fwww.3dmox.com&amp;app=2002&amp;size=f9999,10000&amp;q=a80&amp;n=0&amp;g=0n&amp;fmt=auto?sec=1659716772&amp;t=509d2a0e3e12d350a1112558f345d377"/>
          <p:cNvPicPr>
            <a:picLocks noChangeAspect="1" noChangeArrowheads="1"/>
          </p:cNvPicPr>
          <p:nvPr/>
        </p:nvPicPr>
        <p:blipFill rotWithShape="1">
          <a:blip r:embed="rId3" cstate="hqprint">
            <a:extLst>
              <a:ext uri="{28A0092B-C50C-407E-A947-70E740481C1C}">
                <a14:useLocalDpi xmlns:a14="http://schemas.microsoft.com/office/drawing/2010/main" val="0"/>
              </a:ext>
            </a:extLst>
          </a:blip>
          <a:srcRect t="10848"/>
          <a:stretch/>
        </p:blipFill>
        <p:spPr bwMode="auto">
          <a:xfrm rot="17049585">
            <a:off x="144603" y="2700779"/>
            <a:ext cx="2723716" cy="1821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2864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smtClean="0">
                <a:cs typeface="+mn-ea"/>
                <a:sym typeface="+mn-lt"/>
              </a:rPr>
              <a:t>传感器</a:t>
            </a:r>
            <a:endParaRPr lang="zh-CN" altLang="en-US" sz="2400" dirty="0">
              <a:cs typeface="+mn-ea"/>
              <a:sym typeface="+mn-lt"/>
            </a:endParaRPr>
          </a:p>
        </p:txBody>
      </p:sp>
      <p:sp>
        <p:nvSpPr>
          <p:cNvPr id="6" name="文本框 5">
            <a:extLst>
              <a:ext uri="{FF2B5EF4-FFF2-40B4-BE49-F238E27FC236}">
                <a16:creationId xmlns:a16="http://schemas.microsoft.com/office/drawing/2014/main" id="{62DD33EB-9678-4D1A-90BC-36F30BAAFA20}"/>
              </a:ext>
            </a:extLst>
          </p:cNvPr>
          <p:cNvSpPr txBox="1"/>
          <p:nvPr/>
        </p:nvSpPr>
        <p:spPr>
          <a:xfrm>
            <a:off x="5034152" y="1656993"/>
            <a:ext cx="5754310" cy="3908762"/>
          </a:xfrm>
          <a:prstGeom prst="rect">
            <a:avLst/>
          </a:prstGeom>
          <a:noFill/>
        </p:spPr>
        <p:txBody>
          <a:bodyPr wrap="square" rtlCol="0">
            <a:spAutoFit/>
          </a:bodyPr>
          <a:lstStyle/>
          <a:p>
            <a:r>
              <a:rPr lang="en-US" altLang="zh-CN" sz="4000" b="1" dirty="0" smtClean="0">
                <a:cs typeface="+mn-ea"/>
                <a:sym typeface="+mn-lt"/>
              </a:rPr>
              <a:t>400MHz </a:t>
            </a:r>
            <a:r>
              <a:rPr lang="zh-CN" altLang="en-US" sz="2400" b="1" dirty="0" smtClean="0">
                <a:cs typeface="+mn-ea"/>
                <a:sym typeface="+mn-lt"/>
              </a:rPr>
              <a:t>核心主频</a:t>
            </a:r>
            <a:endParaRPr lang="en-US" altLang="zh-CN" sz="2400" b="1" dirty="0" smtClean="0">
              <a:cs typeface="+mn-ea"/>
              <a:sym typeface="+mn-lt"/>
            </a:endParaRPr>
          </a:p>
          <a:p>
            <a:endParaRPr lang="en-US" altLang="zh-CN" sz="2400" b="1" dirty="0" smtClean="0">
              <a:cs typeface="+mn-ea"/>
              <a:sym typeface="+mn-lt"/>
            </a:endParaRPr>
          </a:p>
          <a:p>
            <a:r>
              <a:rPr lang="zh-CN" altLang="en-US" sz="2400" b="1" dirty="0">
                <a:cs typeface="+mn-ea"/>
                <a:sym typeface="+mn-lt"/>
              </a:rPr>
              <a:t>每秒处理的帧数可达</a:t>
            </a:r>
            <a:r>
              <a:rPr lang="en-US" altLang="zh-CN" sz="4000" b="1" dirty="0">
                <a:cs typeface="+mn-ea"/>
                <a:sym typeface="+mn-lt"/>
              </a:rPr>
              <a:t>300</a:t>
            </a:r>
            <a:r>
              <a:rPr lang="zh-CN" altLang="en-US" sz="4000" b="1" dirty="0" smtClean="0">
                <a:cs typeface="+mn-ea"/>
                <a:sym typeface="+mn-lt"/>
              </a:rPr>
              <a:t>帧</a:t>
            </a:r>
            <a:endParaRPr lang="en-US" altLang="zh-CN" sz="4000" b="1" dirty="0" smtClean="0">
              <a:cs typeface="+mn-ea"/>
              <a:sym typeface="+mn-lt"/>
            </a:endParaRPr>
          </a:p>
          <a:p>
            <a:endParaRPr lang="en-US" altLang="zh-CN" sz="4000" b="1" dirty="0">
              <a:cs typeface="+mn-ea"/>
              <a:sym typeface="+mn-lt"/>
            </a:endParaRPr>
          </a:p>
          <a:p>
            <a:r>
              <a:rPr lang="en-US" altLang="zh-CN" sz="4000" b="1" dirty="0" smtClean="0">
                <a:cs typeface="+mn-ea"/>
                <a:sym typeface="+mn-lt"/>
              </a:rPr>
              <a:t>256KB </a:t>
            </a:r>
            <a:r>
              <a:rPr lang="en-US" altLang="zh-CN" sz="2400" b="1" dirty="0" smtClean="0">
                <a:cs typeface="+mn-ea"/>
                <a:sym typeface="+mn-lt"/>
              </a:rPr>
              <a:t>CPU RAM</a:t>
            </a:r>
          </a:p>
          <a:p>
            <a:endParaRPr lang="en-US" altLang="zh-CN" sz="2400" b="1" dirty="0">
              <a:cs typeface="+mn-ea"/>
              <a:sym typeface="+mn-lt"/>
            </a:endParaRPr>
          </a:p>
          <a:p>
            <a:r>
              <a:rPr lang="en-US" altLang="zh-CN" sz="4000" b="1" dirty="0" smtClean="0">
                <a:cs typeface="+mn-ea"/>
                <a:sym typeface="+mn-lt"/>
              </a:rPr>
              <a:t>12Mbs </a:t>
            </a:r>
            <a:r>
              <a:rPr lang="en-US" altLang="zh-CN" sz="2400" b="1" dirty="0" smtClean="0">
                <a:cs typeface="+mn-ea"/>
                <a:sym typeface="+mn-lt"/>
              </a:rPr>
              <a:t>USB</a:t>
            </a:r>
            <a:r>
              <a:rPr lang="zh-CN" altLang="en-US" sz="2400" b="1" dirty="0" smtClean="0">
                <a:cs typeface="+mn-ea"/>
                <a:sym typeface="+mn-lt"/>
              </a:rPr>
              <a:t>接口</a:t>
            </a:r>
            <a:endParaRPr lang="zh-CN" altLang="en-US" sz="2400" b="1" dirty="0">
              <a:cs typeface="+mn-ea"/>
              <a:sym typeface="+mn-lt"/>
            </a:endParaRPr>
          </a:p>
        </p:txBody>
      </p:sp>
      <p:sp>
        <p:nvSpPr>
          <p:cNvPr id="9" name="文本框 8">
            <a:extLst>
              <a:ext uri="{FF2B5EF4-FFF2-40B4-BE49-F238E27FC236}">
                <a16:creationId xmlns:a16="http://schemas.microsoft.com/office/drawing/2014/main" id="{62DD33EB-9678-4D1A-90BC-36F30BAAFA20}"/>
              </a:ext>
            </a:extLst>
          </p:cNvPr>
          <p:cNvSpPr txBox="1"/>
          <p:nvPr/>
        </p:nvSpPr>
        <p:spPr>
          <a:xfrm>
            <a:off x="1648815" y="1146556"/>
            <a:ext cx="2287645" cy="461665"/>
          </a:xfrm>
          <a:prstGeom prst="rect">
            <a:avLst/>
          </a:prstGeom>
          <a:noFill/>
        </p:spPr>
        <p:txBody>
          <a:bodyPr wrap="square" rtlCol="0">
            <a:spAutoFit/>
          </a:bodyPr>
          <a:lstStyle/>
          <a:p>
            <a:r>
              <a:rPr lang="en-US" altLang="zh-CN" sz="2400" dirty="0" err="1" smtClean="0">
                <a:cs typeface="+mn-ea"/>
                <a:sym typeface="+mn-lt"/>
              </a:rPr>
              <a:t>OpenMV</a:t>
            </a:r>
            <a:endParaRPr lang="zh-CN" altLang="en-US" sz="2400" dirty="0">
              <a:cs typeface="+mn-ea"/>
              <a:sym typeface="+mn-lt"/>
            </a:endParaRPr>
          </a:p>
        </p:txBody>
      </p:sp>
      <p:pic>
        <p:nvPicPr>
          <p:cNvPr id="3074" name="Picture 2" descr="https://gimg2.baidu.com/image_search/src=http%3A%2F%2Fwww.pianshen.com%2Fimages%2F490%2F565828f153911f1044d03942869592f2.JPEG&amp;refer=http%3A%2F%2Fwww.pianshen.com&amp;app=2002&amp;size=f9999,10000&amp;q=a80&amp;n=0&amp;g=0n&amp;fmt=auto?sec=1659717295&amp;t=4013aa0e8183f7f637ad4800c92316b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083" y="1928873"/>
            <a:ext cx="4328004" cy="4328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86273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smtClean="0">
                <a:cs typeface="+mn-ea"/>
                <a:sym typeface="+mn-lt"/>
              </a:rPr>
              <a:t>传感器</a:t>
            </a:r>
            <a:endParaRPr lang="zh-CN" altLang="en-US" sz="2400" dirty="0">
              <a:cs typeface="+mn-ea"/>
              <a:sym typeface="+mn-lt"/>
            </a:endParaRPr>
          </a:p>
        </p:txBody>
      </p:sp>
      <p:sp>
        <p:nvSpPr>
          <p:cNvPr id="6" name="文本框 5">
            <a:extLst>
              <a:ext uri="{FF2B5EF4-FFF2-40B4-BE49-F238E27FC236}">
                <a16:creationId xmlns:a16="http://schemas.microsoft.com/office/drawing/2014/main" id="{62DD33EB-9678-4D1A-90BC-36F30BAAFA20}"/>
              </a:ext>
            </a:extLst>
          </p:cNvPr>
          <p:cNvSpPr txBox="1"/>
          <p:nvPr/>
        </p:nvSpPr>
        <p:spPr>
          <a:xfrm>
            <a:off x="5348281" y="2284212"/>
            <a:ext cx="5754310" cy="2585323"/>
          </a:xfrm>
          <a:prstGeom prst="rect">
            <a:avLst/>
          </a:prstGeom>
          <a:noFill/>
        </p:spPr>
        <p:txBody>
          <a:bodyPr wrap="square" rtlCol="0">
            <a:spAutoFit/>
          </a:bodyPr>
          <a:lstStyle/>
          <a:p>
            <a:r>
              <a:rPr lang="zh-CN" altLang="en-US" dirty="0">
                <a:cs typeface="+mn-ea"/>
                <a:sym typeface="+mn-lt"/>
              </a:rPr>
              <a:t>工作电压</a:t>
            </a:r>
            <a:r>
              <a:rPr lang="en-US" altLang="zh-CN" dirty="0" smtClean="0">
                <a:cs typeface="+mn-ea"/>
                <a:sym typeface="+mn-lt"/>
              </a:rPr>
              <a:t>3.3v~5v</a:t>
            </a:r>
          </a:p>
          <a:p>
            <a:endParaRPr lang="en-US" altLang="zh-CN" dirty="0" smtClean="0">
              <a:cs typeface="+mn-ea"/>
              <a:sym typeface="+mn-lt"/>
            </a:endParaRPr>
          </a:p>
          <a:p>
            <a:r>
              <a:rPr lang="zh-CN" altLang="en-US" dirty="0">
                <a:cs typeface="+mn-ea"/>
                <a:sym typeface="+mn-lt"/>
              </a:rPr>
              <a:t>模块内部集成了姿态解算器，配合动态卡尔曼滤波算法，能够在动态环境下准确输出模块的当前姿态，姿态测量精度静态</a:t>
            </a:r>
            <a:r>
              <a:rPr lang="en-US" altLang="zh-CN" dirty="0">
                <a:cs typeface="+mn-ea"/>
                <a:sym typeface="+mn-lt"/>
              </a:rPr>
              <a:t>0.05</a:t>
            </a:r>
            <a:r>
              <a:rPr lang="zh-CN" altLang="en-US" dirty="0">
                <a:cs typeface="+mn-ea"/>
                <a:sym typeface="+mn-lt"/>
              </a:rPr>
              <a:t>度，动态</a:t>
            </a:r>
            <a:r>
              <a:rPr lang="en-US" altLang="zh-CN" dirty="0">
                <a:cs typeface="+mn-ea"/>
                <a:sym typeface="+mn-lt"/>
              </a:rPr>
              <a:t>0.1</a:t>
            </a:r>
            <a:r>
              <a:rPr lang="zh-CN" altLang="en-US" dirty="0">
                <a:cs typeface="+mn-ea"/>
                <a:sym typeface="+mn-lt"/>
              </a:rPr>
              <a:t>度，稳定性极高</a:t>
            </a:r>
            <a:r>
              <a:rPr lang="zh-CN" altLang="en-US" dirty="0" smtClean="0">
                <a:cs typeface="+mn-ea"/>
                <a:sym typeface="+mn-lt"/>
              </a:rPr>
              <a:t>。</a:t>
            </a:r>
            <a:endParaRPr lang="en-US" altLang="zh-CN" dirty="0" smtClean="0">
              <a:cs typeface="+mn-ea"/>
              <a:sym typeface="+mn-lt"/>
            </a:endParaRPr>
          </a:p>
          <a:p>
            <a:endParaRPr lang="en-US" altLang="zh-CN" dirty="0">
              <a:cs typeface="+mn-ea"/>
              <a:sym typeface="+mn-lt"/>
            </a:endParaRPr>
          </a:p>
          <a:p>
            <a:r>
              <a:rPr lang="zh-CN" altLang="en-US" dirty="0">
                <a:cs typeface="+mn-ea"/>
                <a:sym typeface="+mn-lt"/>
              </a:rPr>
              <a:t>支持串口和</a:t>
            </a:r>
            <a:r>
              <a:rPr lang="en-US" altLang="zh-CN" dirty="0">
                <a:cs typeface="+mn-ea"/>
                <a:sym typeface="+mn-lt"/>
              </a:rPr>
              <a:t>IIC</a:t>
            </a:r>
            <a:r>
              <a:rPr lang="zh-CN" altLang="en-US" dirty="0">
                <a:cs typeface="+mn-ea"/>
                <a:sym typeface="+mn-lt"/>
              </a:rPr>
              <a:t>两种数字接口。方便用户选择最佳的连接方式。串口速率</a:t>
            </a:r>
            <a:r>
              <a:rPr lang="en-US" altLang="zh-CN" dirty="0">
                <a:cs typeface="+mn-ea"/>
                <a:sym typeface="+mn-lt"/>
              </a:rPr>
              <a:t>2400bps~921600bps</a:t>
            </a:r>
            <a:r>
              <a:rPr lang="zh-CN" altLang="en-US" dirty="0">
                <a:cs typeface="+mn-ea"/>
                <a:sym typeface="+mn-lt"/>
              </a:rPr>
              <a:t>可调，</a:t>
            </a:r>
            <a:r>
              <a:rPr lang="en-US" altLang="zh-CN" dirty="0">
                <a:cs typeface="+mn-ea"/>
                <a:sym typeface="+mn-lt"/>
              </a:rPr>
              <a:t>IIC</a:t>
            </a:r>
            <a:r>
              <a:rPr lang="zh-CN" altLang="en-US" dirty="0">
                <a:cs typeface="+mn-ea"/>
                <a:sym typeface="+mn-lt"/>
              </a:rPr>
              <a:t>接口支持全速</a:t>
            </a:r>
            <a:r>
              <a:rPr lang="en-US" altLang="zh-CN" dirty="0">
                <a:cs typeface="+mn-ea"/>
                <a:sym typeface="+mn-lt"/>
              </a:rPr>
              <a:t>400K</a:t>
            </a:r>
            <a:r>
              <a:rPr lang="zh-CN" altLang="en-US" dirty="0">
                <a:cs typeface="+mn-ea"/>
                <a:sym typeface="+mn-lt"/>
              </a:rPr>
              <a:t>速率。</a:t>
            </a:r>
          </a:p>
        </p:txBody>
      </p:sp>
      <p:sp>
        <p:nvSpPr>
          <p:cNvPr id="9" name="文本框 8">
            <a:extLst>
              <a:ext uri="{FF2B5EF4-FFF2-40B4-BE49-F238E27FC236}">
                <a16:creationId xmlns:a16="http://schemas.microsoft.com/office/drawing/2014/main" id="{62DD33EB-9678-4D1A-90BC-36F30BAAFA20}"/>
              </a:ext>
            </a:extLst>
          </p:cNvPr>
          <p:cNvSpPr txBox="1"/>
          <p:nvPr/>
        </p:nvSpPr>
        <p:spPr>
          <a:xfrm>
            <a:off x="3357299" y="1146556"/>
            <a:ext cx="3981964" cy="461665"/>
          </a:xfrm>
          <a:prstGeom prst="rect">
            <a:avLst/>
          </a:prstGeom>
          <a:noFill/>
        </p:spPr>
        <p:txBody>
          <a:bodyPr wrap="square" rtlCol="0">
            <a:spAutoFit/>
          </a:bodyPr>
          <a:lstStyle/>
          <a:p>
            <a:r>
              <a:rPr lang="en-US" altLang="zh-CN" sz="2400" dirty="0" smtClean="0">
                <a:cs typeface="+mn-ea"/>
                <a:sym typeface="+mn-lt"/>
              </a:rPr>
              <a:t>JY901S</a:t>
            </a:r>
            <a:r>
              <a:rPr lang="zh-CN" altLang="en-US" sz="2400" dirty="0" smtClean="0">
                <a:cs typeface="+mn-ea"/>
                <a:sym typeface="+mn-lt"/>
              </a:rPr>
              <a:t>惯性测量单元（</a:t>
            </a:r>
            <a:r>
              <a:rPr lang="en-US" altLang="zh-CN" sz="2400" dirty="0" smtClean="0">
                <a:cs typeface="+mn-ea"/>
                <a:sym typeface="+mn-lt"/>
              </a:rPr>
              <a:t>IMU</a:t>
            </a:r>
            <a:r>
              <a:rPr lang="zh-CN" altLang="en-US" sz="2400" dirty="0" smtClean="0">
                <a:cs typeface="+mn-ea"/>
                <a:sym typeface="+mn-lt"/>
              </a:rPr>
              <a:t>）</a:t>
            </a:r>
            <a:endParaRPr lang="zh-CN" altLang="en-US" sz="2400" dirty="0">
              <a:cs typeface="+mn-ea"/>
              <a:sym typeface="+mn-lt"/>
            </a:endParaRPr>
          </a:p>
        </p:txBody>
      </p:sp>
      <p:pic>
        <p:nvPicPr>
          <p:cNvPr id="4098" name="Picture 2" descr="http://t13.baidu.com/it/u=2443760089,1424786358&amp;fm=224&amp;app=112&amp;f=JPEG?w=500&amp;h=5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4993" y="1864175"/>
            <a:ext cx="4163646" cy="4163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40341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smtClean="0">
                <a:cs typeface="+mn-ea"/>
                <a:sym typeface="+mn-lt"/>
              </a:rPr>
              <a:t>电源</a:t>
            </a:r>
            <a:endParaRPr lang="zh-CN" altLang="en-US" sz="2400" dirty="0">
              <a:cs typeface="+mn-ea"/>
              <a:sym typeface="+mn-lt"/>
            </a:endParaRPr>
          </a:p>
        </p:txBody>
      </p:sp>
      <p:pic>
        <p:nvPicPr>
          <p:cNvPr id="3" name="图片 2"/>
          <p:cNvPicPr>
            <a:picLocks noChangeAspect="1"/>
          </p:cNvPicPr>
          <p:nvPr/>
        </p:nvPicPr>
        <p:blipFill rotWithShape="1">
          <a:blip r:embed="rId2"/>
          <a:srcRect l="20296" t="36627" r="22820" b="22082"/>
          <a:stretch/>
        </p:blipFill>
        <p:spPr>
          <a:xfrm>
            <a:off x="504993" y="1034070"/>
            <a:ext cx="10742356" cy="4873435"/>
          </a:xfrm>
          <a:prstGeom prst="rect">
            <a:avLst/>
          </a:prstGeom>
        </p:spPr>
      </p:pic>
    </p:spTree>
    <p:extLst>
      <p:ext uri="{BB962C8B-B14F-4D97-AF65-F5344CB8AC3E}">
        <p14:creationId xmlns:p14="http://schemas.microsoft.com/office/powerpoint/2010/main" val="28490245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smtClean="0">
                <a:cs typeface="+mn-ea"/>
                <a:sym typeface="+mn-lt"/>
              </a:rPr>
              <a:t>电气原理图</a:t>
            </a:r>
            <a:endParaRPr lang="zh-CN" altLang="en-US" sz="2400" dirty="0">
              <a:cs typeface="+mn-ea"/>
              <a:sym typeface="+mn-lt"/>
            </a:endParaRPr>
          </a:p>
        </p:txBody>
      </p:sp>
      <p:pic>
        <p:nvPicPr>
          <p:cNvPr id="3" name="图片 2"/>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432111" y="734115"/>
            <a:ext cx="7217022" cy="5980773"/>
          </a:xfrm>
          <a:prstGeom prst="rect">
            <a:avLst/>
          </a:prstGeom>
        </p:spPr>
      </p:pic>
    </p:spTree>
    <p:extLst>
      <p:ext uri="{BB962C8B-B14F-4D97-AF65-F5344CB8AC3E}">
        <p14:creationId xmlns:p14="http://schemas.microsoft.com/office/powerpoint/2010/main" val="3975682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smtClean="0">
                <a:cs typeface="+mn-ea"/>
                <a:sym typeface="+mn-lt"/>
              </a:rPr>
              <a:t>电气连线表</a:t>
            </a:r>
            <a:endParaRPr lang="zh-CN" altLang="en-US" sz="2400" dirty="0">
              <a:cs typeface="+mn-ea"/>
              <a:sym typeface="+mn-lt"/>
            </a:endParaRPr>
          </a:p>
        </p:txBody>
      </p:sp>
      <p:pic>
        <p:nvPicPr>
          <p:cNvPr id="2" name="图片 1"/>
          <p:cNvPicPr>
            <a:picLocks noChangeAspect="1"/>
          </p:cNvPicPr>
          <p:nvPr/>
        </p:nvPicPr>
        <p:blipFill rotWithShape="1">
          <a:blip r:embed="rId2"/>
          <a:srcRect l="2195" t="28205" r="65242" b="11863"/>
          <a:stretch/>
        </p:blipFill>
        <p:spPr>
          <a:xfrm>
            <a:off x="2572932" y="165763"/>
            <a:ext cx="5698785" cy="6555302"/>
          </a:xfrm>
          <a:prstGeom prst="rect">
            <a:avLst/>
          </a:prstGeom>
        </p:spPr>
      </p:pic>
    </p:spTree>
    <p:extLst>
      <p:ext uri="{BB962C8B-B14F-4D97-AF65-F5344CB8AC3E}">
        <p14:creationId xmlns:p14="http://schemas.microsoft.com/office/powerpoint/2010/main" val="39208944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raphic 15">
            <a:extLst>
              <a:ext uri="{FF2B5EF4-FFF2-40B4-BE49-F238E27FC236}">
                <a16:creationId xmlns:a16="http://schemas.microsoft.com/office/drawing/2014/main" id="{B4291335-2B26-46B6-A585-A86A5A1FCD8F}"/>
              </a:ext>
            </a:extLst>
          </p:cNvPr>
          <p:cNvSpPr/>
          <p:nvPr/>
        </p:nvSpPr>
        <p:spPr>
          <a:xfrm>
            <a:off x="0" y="1"/>
            <a:ext cx="4651514" cy="2319567"/>
          </a:xfrm>
          <a:custGeom>
            <a:avLst/>
            <a:gdLst>
              <a:gd name="connsiteX0" fmla="*/ 0 w 4651514"/>
              <a:gd name="connsiteY0" fmla="*/ 0 h 2319567"/>
              <a:gd name="connsiteX1" fmla="*/ 4651514 w 4651514"/>
              <a:gd name="connsiteY1" fmla="*/ 0 h 2319567"/>
              <a:gd name="connsiteX2" fmla="*/ 4644951 w 4651514"/>
              <a:gd name="connsiteY2" fmla="*/ 23965 h 2319567"/>
              <a:gd name="connsiteX3" fmla="*/ 3479652 w 4651514"/>
              <a:gd name="connsiteY3" fmla="*/ 1305524 h 2319567"/>
              <a:gd name="connsiteX4" fmla="*/ 1823614 w 4651514"/>
              <a:gd name="connsiteY4" fmla="*/ 1187238 h 2319567"/>
              <a:gd name="connsiteX5" fmla="*/ 382246 w 4651514"/>
              <a:gd name="connsiteY5" fmla="*/ 2194879 h 2319567"/>
              <a:gd name="connsiteX6" fmla="*/ 94560 w 4651514"/>
              <a:gd name="connsiteY6" fmla="*/ 2302429 h 2319567"/>
              <a:gd name="connsiteX7" fmla="*/ 0 w 4651514"/>
              <a:gd name="connsiteY7" fmla="*/ 2319567 h 2319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51514" h="2319567">
                <a:moveTo>
                  <a:pt x="0" y="0"/>
                </a:moveTo>
                <a:lnTo>
                  <a:pt x="4651514" y="0"/>
                </a:lnTo>
                <a:lnTo>
                  <a:pt x="4644951" y="23965"/>
                </a:lnTo>
                <a:cubicBezTo>
                  <a:pt x="4455256" y="622217"/>
                  <a:pt x="4081497" y="1202023"/>
                  <a:pt x="3479652" y="1305524"/>
                </a:cubicBezTo>
                <a:cubicBezTo>
                  <a:pt x="2932018" y="1401907"/>
                  <a:pt x="2366865" y="1060185"/>
                  <a:pt x="1823614" y="1187238"/>
                </a:cubicBezTo>
                <a:cubicBezTo>
                  <a:pt x="1245315" y="1318669"/>
                  <a:pt x="907972" y="1923254"/>
                  <a:pt x="382246" y="2194879"/>
                </a:cubicBezTo>
                <a:cubicBezTo>
                  <a:pt x="289696" y="2243071"/>
                  <a:pt x="193245" y="2278598"/>
                  <a:pt x="94560" y="2302429"/>
                </a:cubicBezTo>
                <a:lnTo>
                  <a:pt x="0" y="2319567"/>
                </a:lnTo>
                <a:close/>
              </a:path>
            </a:pathLst>
          </a:custGeom>
          <a:solidFill>
            <a:srgbClr val="DBDBFD"/>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5" name="Freeform: Shape 6">
            <a:extLst>
              <a:ext uri="{FF2B5EF4-FFF2-40B4-BE49-F238E27FC236}">
                <a16:creationId xmlns:a16="http://schemas.microsoft.com/office/drawing/2014/main" id="{5CAC2EA8-FCA5-4C3F-9D1A-094C0CD5F0E1}"/>
              </a:ext>
            </a:extLst>
          </p:cNvPr>
          <p:cNvSpPr/>
          <p:nvPr/>
        </p:nvSpPr>
        <p:spPr>
          <a:xfrm>
            <a:off x="2103260" y="699968"/>
            <a:ext cx="1331564" cy="1250212"/>
          </a:xfrm>
          <a:custGeom>
            <a:avLst/>
            <a:gdLst>
              <a:gd name="connsiteX0" fmla="*/ 383695 w 399469"/>
              <a:gd name="connsiteY0" fmla="*/ 352800 h 375064"/>
              <a:gd name="connsiteX1" fmla="*/ 383695 w 399469"/>
              <a:gd name="connsiteY1" fmla="*/ 214687 h 375064"/>
              <a:gd name="connsiteX2" fmla="*/ 366550 w 399469"/>
              <a:gd name="connsiteY2" fmla="*/ 98482 h 375064"/>
              <a:gd name="connsiteX3" fmla="*/ 276062 w 399469"/>
              <a:gd name="connsiteY3" fmla="*/ 4185 h 375064"/>
              <a:gd name="connsiteX4" fmla="*/ 111280 w 399469"/>
              <a:gd name="connsiteY4" fmla="*/ 71812 h 375064"/>
              <a:gd name="connsiteX5" fmla="*/ 3647 w 399469"/>
              <a:gd name="connsiteY5" fmla="*/ 217545 h 375064"/>
              <a:gd name="connsiteX6" fmla="*/ 339880 w 399469"/>
              <a:gd name="connsiteY6" fmla="*/ 372802 h 375064"/>
              <a:gd name="connsiteX7" fmla="*/ 383695 w 399469"/>
              <a:gd name="connsiteY7" fmla="*/ 352800 h 375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9469" h="375064">
                <a:moveTo>
                  <a:pt x="383695" y="352800"/>
                </a:moveTo>
                <a:cubicBezTo>
                  <a:pt x="413222" y="320415"/>
                  <a:pt x="394172" y="260407"/>
                  <a:pt x="383695" y="214687"/>
                </a:cubicBezTo>
                <a:cubicBezTo>
                  <a:pt x="375122" y="175635"/>
                  <a:pt x="380837" y="136582"/>
                  <a:pt x="366550" y="98482"/>
                </a:cubicBezTo>
                <a:cubicBezTo>
                  <a:pt x="351310" y="55620"/>
                  <a:pt x="319877" y="15615"/>
                  <a:pt x="276062" y="4185"/>
                </a:cubicBezTo>
                <a:cubicBezTo>
                  <a:pt x="216055" y="-12960"/>
                  <a:pt x="153190" y="25140"/>
                  <a:pt x="111280" y="71812"/>
                </a:cubicBezTo>
                <a:cubicBezTo>
                  <a:pt x="71275" y="113722"/>
                  <a:pt x="-19213" y="144202"/>
                  <a:pt x="3647" y="217545"/>
                </a:cubicBezTo>
                <a:cubicBezTo>
                  <a:pt x="36032" y="325177"/>
                  <a:pt x="242725" y="388042"/>
                  <a:pt x="339880" y="372802"/>
                </a:cubicBezTo>
                <a:cubicBezTo>
                  <a:pt x="359882" y="369945"/>
                  <a:pt x="374170" y="362325"/>
                  <a:pt x="383695" y="352800"/>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6" name="Graphic 24">
            <a:extLst>
              <a:ext uri="{FF2B5EF4-FFF2-40B4-BE49-F238E27FC236}">
                <a16:creationId xmlns:a16="http://schemas.microsoft.com/office/drawing/2014/main" id="{9712F95C-412B-40BD-94C5-0CDD96A73C1C}"/>
              </a:ext>
            </a:extLst>
          </p:cNvPr>
          <p:cNvSpPr/>
          <p:nvPr/>
        </p:nvSpPr>
        <p:spPr>
          <a:xfrm>
            <a:off x="10496896" y="2544358"/>
            <a:ext cx="1696693" cy="4097141"/>
          </a:xfrm>
          <a:custGeom>
            <a:avLst/>
            <a:gdLst>
              <a:gd name="connsiteX0" fmla="*/ 1696693 w 1696693"/>
              <a:gd name="connsiteY0" fmla="*/ 0 h 4097141"/>
              <a:gd name="connsiteX1" fmla="*/ 1696693 w 1696693"/>
              <a:gd name="connsiteY1" fmla="*/ 4061339 h 4097141"/>
              <a:gd name="connsiteX2" fmla="*/ 1562725 w 1696693"/>
              <a:gd name="connsiteY2" fmla="*/ 4070792 h 4097141"/>
              <a:gd name="connsiteX3" fmla="*/ 688242 w 1696693"/>
              <a:gd name="connsiteY3" fmla="*/ 3805545 h 4097141"/>
              <a:gd name="connsiteX4" fmla="*/ 726025 w 1696693"/>
              <a:gd name="connsiteY4" fmla="*/ 3351285 h 4097141"/>
              <a:gd name="connsiteX5" fmla="*/ 143091 w 1696693"/>
              <a:gd name="connsiteY5" fmla="*/ 2825752 h 4097141"/>
              <a:gd name="connsiteX6" fmla="*/ 76685 w 1696693"/>
              <a:gd name="connsiteY6" fmla="*/ 1967018 h 4097141"/>
              <a:gd name="connsiteX7" fmla="*/ 1510224 w 1696693"/>
              <a:gd name="connsiteY7" fmla="*/ 113523 h 4097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96693" h="4097141">
                <a:moveTo>
                  <a:pt x="1696693" y="0"/>
                </a:moveTo>
                <a:lnTo>
                  <a:pt x="1696693" y="4061339"/>
                </a:lnTo>
                <a:lnTo>
                  <a:pt x="1562725" y="4070792"/>
                </a:lnTo>
                <a:cubicBezTo>
                  <a:pt x="1205086" y="4103608"/>
                  <a:pt x="720531" y="4167718"/>
                  <a:pt x="688242" y="3805545"/>
                </a:cubicBezTo>
                <a:cubicBezTo>
                  <a:pt x="673350" y="3654093"/>
                  <a:pt x="757568" y="3501965"/>
                  <a:pt x="726025" y="3351285"/>
                </a:cubicBezTo>
                <a:cubicBezTo>
                  <a:pt x="671619" y="3088791"/>
                  <a:pt x="321250" y="3026547"/>
                  <a:pt x="143091" y="2825752"/>
                </a:cubicBezTo>
                <a:cubicBezTo>
                  <a:pt x="-58826" y="2599556"/>
                  <a:pt x="-14029" y="2253925"/>
                  <a:pt x="76685" y="1967018"/>
                </a:cubicBezTo>
                <a:cubicBezTo>
                  <a:pt x="320169" y="1206457"/>
                  <a:pt x="845000" y="552086"/>
                  <a:pt x="1510224" y="113523"/>
                </a:cubicBezTo>
                <a:close/>
              </a:path>
            </a:pathLst>
          </a:custGeom>
          <a:solidFill>
            <a:srgbClr val="C2C2F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Freeform: Shape 15">
            <a:extLst>
              <a:ext uri="{FF2B5EF4-FFF2-40B4-BE49-F238E27FC236}">
                <a16:creationId xmlns:a16="http://schemas.microsoft.com/office/drawing/2014/main" id="{6FAE0879-0EFD-484A-8FC1-F1561F916422}"/>
              </a:ext>
            </a:extLst>
          </p:cNvPr>
          <p:cNvSpPr/>
          <p:nvPr/>
        </p:nvSpPr>
        <p:spPr>
          <a:xfrm>
            <a:off x="10972101" y="3001463"/>
            <a:ext cx="3222319" cy="3074422"/>
          </a:xfrm>
          <a:custGeom>
            <a:avLst/>
            <a:gdLst>
              <a:gd name="connsiteX0" fmla="*/ 44751 w 755813"/>
              <a:gd name="connsiteY0" fmla="*/ 523589 h 721123"/>
              <a:gd name="connsiteX1" fmla="*/ 573389 w 755813"/>
              <a:gd name="connsiteY1" fmla="*/ 703611 h 721123"/>
              <a:gd name="connsiteX2" fmla="*/ 667686 w 755813"/>
              <a:gd name="connsiteY2" fmla="*/ 629316 h 721123"/>
              <a:gd name="connsiteX3" fmla="*/ 683879 w 755813"/>
              <a:gd name="connsiteY3" fmla="*/ 520731 h 721123"/>
              <a:gd name="connsiteX4" fmla="*/ 740076 w 755813"/>
              <a:gd name="connsiteY4" fmla="*/ 490251 h 721123"/>
              <a:gd name="connsiteX5" fmla="*/ 680069 w 755813"/>
              <a:gd name="connsiteY5" fmla="*/ 334041 h 721123"/>
              <a:gd name="connsiteX6" fmla="*/ 666734 w 755813"/>
              <a:gd name="connsiteY6" fmla="*/ 234029 h 721123"/>
              <a:gd name="connsiteX7" fmla="*/ 682926 w 755813"/>
              <a:gd name="connsiteY7" fmla="*/ 86391 h 721123"/>
              <a:gd name="connsiteX8" fmla="*/ 551481 w 755813"/>
              <a:gd name="connsiteY8" fmla="*/ 26384 h 721123"/>
              <a:gd name="connsiteX9" fmla="*/ 398129 w 755813"/>
              <a:gd name="connsiteY9" fmla="*/ 34956 h 721123"/>
              <a:gd name="connsiteX10" fmla="*/ 301926 w 755813"/>
              <a:gd name="connsiteY10" fmla="*/ 3524 h 721123"/>
              <a:gd name="connsiteX11" fmla="*/ 130476 w 755813"/>
              <a:gd name="connsiteY11" fmla="*/ 98774 h 721123"/>
              <a:gd name="connsiteX12" fmla="*/ 115236 w 755813"/>
              <a:gd name="connsiteY12" fmla="*/ 251174 h 721123"/>
              <a:gd name="connsiteX13" fmla="*/ 13319 w 755813"/>
              <a:gd name="connsiteY13" fmla="*/ 354044 h 721123"/>
              <a:gd name="connsiteX14" fmla="*/ 44751 w 755813"/>
              <a:gd name="connsiteY14" fmla="*/ 523589 h 721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55813" h="721123">
                <a:moveTo>
                  <a:pt x="44751" y="523589"/>
                </a:moveTo>
                <a:cubicBezTo>
                  <a:pt x="161909" y="682656"/>
                  <a:pt x="382889" y="757904"/>
                  <a:pt x="573389" y="703611"/>
                </a:cubicBezTo>
                <a:cubicBezTo>
                  <a:pt x="613394" y="692181"/>
                  <a:pt x="657209" y="670274"/>
                  <a:pt x="667686" y="629316"/>
                </a:cubicBezTo>
                <a:cubicBezTo>
                  <a:pt x="677211" y="593121"/>
                  <a:pt x="657209" y="547401"/>
                  <a:pt x="683879" y="520731"/>
                </a:cubicBezTo>
                <a:cubicBezTo>
                  <a:pt x="699119" y="505491"/>
                  <a:pt x="722931" y="503586"/>
                  <a:pt x="740076" y="490251"/>
                </a:cubicBezTo>
                <a:cubicBezTo>
                  <a:pt x="793416" y="448341"/>
                  <a:pt x="695309" y="370236"/>
                  <a:pt x="680069" y="334041"/>
                </a:cubicBezTo>
                <a:cubicBezTo>
                  <a:pt x="666734" y="302609"/>
                  <a:pt x="661019" y="267366"/>
                  <a:pt x="666734" y="234029"/>
                </a:cubicBezTo>
                <a:cubicBezTo>
                  <a:pt x="674354" y="184499"/>
                  <a:pt x="702929" y="133064"/>
                  <a:pt x="682926" y="86391"/>
                </a:cubicBezTo>
                <a:cubicBezTo>
                  <a:pt x="662924" y="38766"/>
                  <a:pt x="602916" y="23526"/>
                  <a:pt x="551481" y="26384"/>
                </a:cubicBezTo>
                <a:cubicBezTo>
                  <a:pt x="500046" y="29241"/>
                  <a:pt x="448611" y="45434"/>
                  <a:pt x="398129" y="34956"/>
                </a:cubicBezTo>
                <a:cubicBezTo>
                  <a:pt x="364791" y="28289"/>
                  <a:pt x="334311" y="11144"/>
                  <a:pt x="301926" y="3524"/>
                </a:cubicBezTo>
                <a:cubicBezTo>
                  <a:pt x="231441" y="-12669"/>
                  <a:pt x="147621" y="28289"/>
                  <a:pt x="130476" y="98774"/>
                </a:cubicBezTo>
                <a:cubicBezTo>
                  <a:pt x="118094" y="149256"/>
                  <a:pt x="139049" y="205454"/>
                  <a:pt x="115236" y="251174"/>
                </a:cubicBezTo>
                <a:cubicBezTo>
                  <a:pt x="92376" y="294036"/>
                  <a:pt x="38084" y="312134"/>
                  <a:pt x="13319" y="354044"/>
                </a:cubicBezTo>
                <a:cubicBezTo>
                  <a:pt x="-17161" y="406431"/>
                  <a:pt x="9509" y="474059"/>
                  <a:pt x="44751" y="523589"/>
                </a:cubicBezTo>
                <a:close/>
              </a:path>
            </a:pathLst>
          </a:custGeom>
          <a:noFill/>
          <a:ln w="12700" cap="flat">
            <a:solidFill>
              <a:srgbClr val="FFFFFF"/>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12" name="组合 11">
            <a:extLst>
              <a:ext uri="{FF2B5EF4-FFF2-40B4-BE49-F238E27FC236}">
                <a16:creationId xmlns:a16="http://schemas.microsoft.com/office/drawing/2014/main" id="{C01F6A54-F9F4-4378-96CB-7A6794F9C1E3}"/>
              </a:ext>
            </a:extLst>
          </p:cNvPr>
          <p:cNvGrpSpPr/>
          <p:nvPr/>
        </p:nvGrpSpPr>
        <p:grpSpPr>
          <a:xfrm>
            <a:off x="9608895" y="5661744"/>
            <a:ext cx="966066" cy="798214"/>
            <a:chOff x="9608895" y="5661744"/>
            <a:chExt cx="966066" cy="798214"/>
          </a:xfrm>
        </p:grpSpPr>
        <p:sp>
          <p:nvSpPr>
            <p:cNvPr id="8" name="Freeform: Shape 72">
              <a:extLst>
                <a:ext uri="{FF2B5EF4-FFF2-40B4-BE49-F238E27FC236}">
                  <a16:creationId xmlns:a16="http://schemas.microsoft.com/office/drawing/2014/main" id="{098524B4-4347-4811-BE6F-C09C30F6279D}"/>
                </a:ext>
              </a:extLst>
            </p:cNvPr>
            <p:cNvSpPr/>
            <p:nvPr/>
          </p:nvSpPr>
          <p:spPr>
            <a:xfrm rot="900000">
              <a:off x="10086716" y="5661744"/>
              <a:ext cx="488245" cy="486465"/>
            </a:xfrm>
            <a:custGeom>
              <a:avLst/>
              <a:gdLst>
                <a:gd name="connsiteX0" fmla="*/ 0 w 1225398"/>
                <a:gd name="connsiteY0" fmla="*/ 169222 h 1220932"/>
                <a:gd name="connsiteX1" fmla="*/ 144732 w 1225398"/>
                <a:gd name="connsiteY1" fmla="*/ 5194 h 1220932"/>
                <a:gd name="connsiteX2" fmla="*/ 279815 w 1225398"/>
                <a:gd name="connsiteY2" fmla="*/ 53438 h 1220932"/>
                <a:gd name="connsiteX3" fmla="*/ 1206101 w 1225398"/>
                <a:gd name="connsiteY3" fmla="*/ 1124446 h 1220932"/>
                <a:gd name="connsiteX4" fmla="*/ 1225399 w 1225398"/>
                <a:gd name="connsiteY4" fmla="*/ 1211284 h 1220932"/>
                <a:gd name="connsiteX5" fmla="*/ 1138560 w 1225398"/>
                <a:gd name="connsiteY5" fmla="*/ 1220933 h 1220932"/>
                <a:gd name="connsiteX6" fmla="*/ 125434 w 1225398"/>
                <a:gd name="connsiteY6" fmla="*/ 400792 h 1220932"/>
                <a:gd name="connsiteX7" fmla="*/ 0 w 1225398"/>
                <a:gd name="connsiteY7" fmla="*/ 169222 h 122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98" h="1220932">
                  <a:moveTo>
                    <a:pt x="0" y="169222"/>
                  </a:moveTo>
                  <a:cubicBezTo>
                    <a:pt x="48244" y="111330"/>
                    <a:pt x="86839" y="43789"/>
                    <a:pt x="144732" y="5194"/>
                  </a:cubicBezTo>
                  <a:cubicBezTo>
                    <a:pt x="173679" y="-14103"/>
                    <a:pt x="250869" y="24492"/>
                    <a:pt x="279815" y="53438"/>
                  </a:cubicBezTo>
                  <a:cubicBezTo>
                    <a:pt x="607875" y="391143"/>
                    <a:pt x="955232" y="719200"/>
                    <a:pt x="1206101" y="1124446"/>
                  </a:cubicBezTo>
                  <a:cubicBezTo>
                    <a:pt x="1215750" y="1143743"/>
                    <a:pt x="1215750" y="1182338"/>
                    <a:pt x="1225399" y="1211284"/>
                  </a:cubicBezTo>
                  <a:cubicBezTo>
                    <a:pt x="1196452" y="1211284"/>
                    <a:pt x="1157857" y="1220933"/>
                    <a:pt x="1138560" y="1220933"/>
                  </a:cubicBezTo>
                  <a:cubicBezTo>
                    <a:pt x="685065" y="1095500"/>
                    <a:pt x="366655" y="786741"/>
                    <a:pt x="125434" y="400792"/>
                  </a:cubicBezTo>
                  <a:cubicBezTo>
                    <a:pt x="77190" y="333251"/>
                    <a:pt x="48244" y="256061"/>
                    <a:pt x="0" y="169222"/>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9" name="Freeform: Shape 73">
              <a:extLst>
                <a:ext uri="{FF2B5EF4-FFF2-40B4-BE49-F238E27FC236}">
                  <a16:creationId xmlns:a16="http://schemas.microsoft.com/office/drawing/2014/main" id="{C679EF64-173A-4990-A469-3F7FE1D27A98}"/>
                </a:ext>
              </a:extLst>
            </p:cNvPr>
            <p:cNvSpPr/>
            <p:nvPr/>
          </p:nvSpPr>
          <p:spPr>
            <a:xfrm rot="900000">
              <a:off x="9797933" y="6071856"/>
              <a:ext cx="293229" cy="298545"/>
            </a:xfrm>
            <a:custGeom>
              <a:avLst/>
              <a:gdLst>
                <a:gd name="connsiteX0" fmla="*/ 611818 w 735946"/>
                <a:gd name="connsiteY0" fmla="*/ 749289 h 749289"/>
                <a:gd name="connsiteX1" fmla="*/ 457437 w 735946"/>
                <a:gd name="connsiteY1" fmla="*/ 691397 h 749289"/>
                <a:gd name="connsiteX2" fmla="*/ 23241 w 735946"/>
                <a:gd name="connsiteY2" fmla="*/ 247556 h 749289"/>
                <a:gd name="connsiteX3" fmla="*/ 90782 w 735946"/>
                <a:gd name="connsiteY3" fmla="*/ 6338 h 749289"/>
                <a:gd name="connsiteX4" fmla="*/ 196919 w 735946"/>
                <a:gd name="connsiteY4" fmla="*/ 15987 h 749289"/>
                <a:gd name="connsiteX5" fmla="*/ 727604 w 735946"/>
                <a:gd name="connsiteY5" fmla="*/ 604559 h 749289"/>
                <a:gd name="connsiteX6" fmla="*/ 611818 w 735946"/>
                <a:gd name="connsiteY6" fmla="*/ 749289 h 7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946" h="749289">
                  <a:moveTo>
                    <a:pt x="611818" y="749289"/>
                  </a:moveTo>
                  <a:cubicBezTo>
                    <a:pt x="573223" y="739641"/>
                    <a:pt x="515330" y="720343"/>
                    <a:pt x="457437" y="691397"/>
                  </a:cubicBezTo>
                  <a:cubicBezTo>
                    <a:pt x="264461" y="594910"/>
                    <a:pt x="129378" y="440530"/>
                    <a:pt x="23241" y="247556"/>
                  </a:cubicBezTo>
                  <a:cubicBezTo>
                    <a:pt x="-25003" y="160717"/>
                    <a:pt x="3943" y="54581"/>
                    <a:pt x="90782" y="6338"/>
                  </a:cubicBezTo>
                  <a:cubicBezTo>
                    <a:pt x="119729" y="-3311"/>
                    <a:pt x="167973" y="-3311"/>
                    <a:pt x="196919" y="15987"/>
                  </a:cubicBezTo>
                  <a:cubicBezTo>
                    <a:pt x="438140" y="151069"/>
                    <a:pt x="611818" y="353692"/>
                    <a:pt x="727604" y="604559"/>
                  </a:cubicBezTo>
                  <a:cubicBezTo>
                    <a:pt x="756550" y="672100"/>
                    <a:pt x="708306" y="749289"/>
                    <a:pt x="611818" y="749289"/>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0" name="Freeform: Shape 74">
              <a:extLst>
                <a:ext uri="{FF2B5EF4-FFF2-40B4-BE49-F238E27FC236}">
                  <a16:creationId xmlns:a16="http://schemas.microsoft.com/office/drawing/2014/main" id="{0447455D-AD92-4EB8-9460-CC000F6F38FF}"/>
                </a:ext>
              </a:extLst>
            </p:cNvPr>
            <p:cNvSpPr/>
            <p:nvPr/>
          </p:nvSpPr>
          <p:spPr>
            <a:xfrm rot="900000">
              <a:off x="9985044" y="5926402"/>
              <a:ext cx="291519" cy="279323"/>
            </a:xfrm>
            <a:custGeom>
              <a:avLst/>
              <a:gdLst>
                <a:gd name="connsiteX0" fmla="*/ 731654 w 731654"/>
                <a:gd name="connsiteY0" fmla="*/ 701046 h 701045"/>
                <a:gd name="connsiteX1" fmla="*/ 268511 w 731654"/>
                <a:gd name="connsiteY1" fmla="*/ 450179 h 701045"/>
                <a:gd name="connsiteX2" fmla="*/ 7993 w 731654"/>
                <a:gd name="connsiteY2" fmla="*/ 102825 h 701045"/>
                <a:gd name="connsiteX3" fmla="*/ 27291 w 731654"/>
                <a:gd name="connsiteY3" fmla="*/ 6338 h 701045"/>
                <a:gd name="connsiteX4" fmla="*/ 104481 w 731654"/>
                <a:gd name="connsiteY4" fmla="*/ 15986 h 701045"/>
                <a:gd name="connsiteX5" fmla="*/ 413243 w 731654"/>
                <a:gd name="connsiteY5" fmla="*/ 334394 h 701045"/>
                <a:gd name="connsiteX6" fmla="*/ 693059 w 731654"/>
                <a:gd name="connsiteY6" fmla="*/ 643153 h 701045"/>
                <a:gd name="connsiteX7" fmla="*/ 731654 w 731654"/>
                <a:gd name="connsiteY7" fmla="*/ 701046 h 70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654" h="701045">
                  <a:moveTo>
                    <a:pt x="731654" y="701046"/>
                  </a:moveTo>
                  <a:cubicBezTo>
                    <a:pt x="529029" y="691397"/>
                    <a:pt x="384297" y="575612"/>
                    <a:pt x="268511" y="450179"/>
                  </a:cubicBezTo>
                  <a:cubicBezTo>
                    <a:pt x="172023" y="344043"/>
                    <a:pt x="85184" y="228258"/>
                    <a:pt x="7993" y="102825"/>
                  </a:cubicBezTo>
                  <a:cubicBezTo>
                    <a:pt x="-11304" y="83528"/>
                    <a:pt x="7993" y="25635"/>
                    <a:pt x="27291" y="6338"/>
                  </a:cubicBezTo>
                  <a:cubicBezTo>
                    <a:pt x="27291" y="-3311"/>
                    <a:pt x="85184" y="-3311"/>
                    <a:pt x="104481" y="15986"/>
                  </a:cubicBezTo>
                  <a:cubicBezTo>
                    <a:pt x="210618" y="122122"/>
                    <a:pt x="316755" y="228258"/>
                    <a:pt x="413243" y="334394"/>
                  </a:cubicBezTo>
                  <a:cubicBezTo>
                    <a:pt x="509731" y="440530"/>
                    <a:pt x="596571" y="546666"/>
                    <a:pt x="693059" y="643153"/>
                  </a:cubicBezTo>
                  <a:cubicBezTo>
                    <a:pt x="712356" y="652802"/>
                    <a:pt x="722005" y="672100"/>
                    <a:pt x="731654" y="701046"/>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1" name="Freeform: Shape 75">
              <a:extLst>
                <a:ext uri="{FF2B5EF4-FFF2-40B4-BE49-F238E27FC236}">
                  <a16:creationId xmlns:a16="http://schemas.microsoft.com/office/drawing/2014/main" id="{1243F155-8942-4E5B-B34E-6E0367B5E872}"/>
                </a:ext>
              </a:extLst>
            </p:cNvPr>
            <p:cNvSpPr/>
            <p:nvPr/>
          </p:nvSpPr>
          <p:spPr>
            <a:xfrm rot="900000">
              <a:off x="9608895" y="6329170"/>
              <a:ext cx="128789" cy="130788"/>
            </a:xfrm>
            <a:custGeom>
              <a:avLst/>
              <a:gdLst>
                <a:gd name="connsiteX0" fmla="*/ 323235 w 323235"/>
                <a:gd name="connsiteY0" fmla="*/ 250867 h 328251"/>
                <a:gd name="connsiteX1" fmla="*/ 217098 w 323235"/>
                <a:gd name="connsiteY1" fmla="*/ 318408 h 328251"/>
                <a:gd name="connsiteX2" fmla="*/ 14473 w 323235"/>
                <a:gd name="connsiteY2" fmla="*/ 164028 h 328251"/>
                <a:gd name="connsiteX3" fmla="*/ 14473 w 323235"/>
                <a:gd name="connsiteY3" fmla="*/ 67541 h 328251"/>
                <a:gd name="connsiteX4" fmla="*/ 110961 w 323235"/>
                <a:gd name="connsiteY4" fmla="*/ 0 h 328251"/>
                <a:gd name="connsiteX5" fmla="*/ 323235 w 323235"/>
                <a:gd name="connsiteY5" fmla="*/ 250867 h 32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35" h="328251">
                  <a:moveTo>
                    <a:pt x="323235" y="250867"/>
                  </a:moveTo>
                  <a:cubicBezTo>
                    <a:pt x="323235" y="308759"/>
                    <a:pt x="255693" y="347354"/>
                    <a:pt x="217098" y="318408"/>
                  </a:cubicBezTo>
                  <a:cubicBezTo>
                    <a:pt x="149557" y="270164"/>
                    <a:pt x="72366" y="221921"/>
                    <a:pt x="14473" y="164028"/>
                  </a:cubicBezTo>
                  <a:cubicBezTo>
                    <a:pt x="-4824" y="144731"/>
                    <a:pt x="-4824" y="96487"/>
                    <a:pt x="14473" y="67541"/>
                  </a:cubicBezTo>
                  <a:cubicBezTo>
                    <a:pt x="33771" y="38595"/>
                    <a:pt x="82015" y="0"/>
                    <a:pt x="110961" y="0"/>
                  </a:cubicBezTo>
                  <a:cubicBezTo>
                    <a:pt x="168854" y="9649"/>
                    <a:pt x="313586" y="192974"/>
                    <a:pt x="323235" y="250867"/>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sp>
        <p:nvSpPr>
          <p:cNvPr id="13" name="文本框 12">
            <a:extLst>
              <a:ext uri="{FF2B5EF4-FFF2-40B4-BE49-F238E27FC236}">
                <a16:creationId xmlns:a16="http://schemas.microsoft.com/office/drawing/2014/main" id="{AEAB45FE-8C4A-44EA-A8A3-FE9FA0985871}"/>
              </a:ext>
            </a:extLst>
          </p:cNvPr>
          <p:cNvSpPr txBox="1"/>
          <p:nvPr/>
        </p:nvSpPr>
        <p:spPr>
          <a:xfrm>
            <a:off x="962025" y="2647404"/>
            <a:ext cx="4791075" cy="1323439"/>
          </a:xfrm>
          <a:prstGeom prst="rect">
            <a:avLst/>
          </a:prstGeom>
          <a:noFill/>
        </p:spPr>
        <p:txBody>
          <a:bodyPr wrap="square" rtlCol="0">
            <a:spAutoFit/>
          </a:bodyPr>
          <a:lstStyle/>
          <a:p>
            <a:r>
              <a:rPr lang="en-US" altLang="zh-CN" sz="8000" b="1" dirty="0">
                <a:ln w="9525">
                  <a:solidFill>
                    <a:srgbClr val="6163BB"/>
                  </a:solidFill>
                </a:ln>
                <a:solidFill>
                  <a:srgbClr val="DBDBFD"/>
                </a:solidFill>
                <a:effectLst>
                  <a:outerShdw dist="38100" dir="2700000" algn="tl" rotWithShape="0">
                    <a:srgbClr val="C2C2FB"/>
                  </a:outerShdw>
                </a:effectLst>
                <a:cs typeface="+mn-ea"/>
                <a:sym typeface="+mn-lt"/>
              </a:rPr>
              <a:t>Contents</a:t>
            </a:r>
            <a:endParaRPr lang="zh-CN" altLang="en-US" sz="8000" b="1" dirty="0">
              <a:ln w="9525">
                <a:solidFill>
                  <a:srgbClr val="6163BB"/>
                </a:solidFill>
              </a:ln>
              <a:solidFill>
                <a:srgbClr val="DBDBFD"/>
              </a:solidFill>
              <a:effectLst>
                <a:outerShdw dist="38100" dir="2700000" algn="tl" rotWithShape="0">
                  <a:srgbClr val="C2C2FB"/>
                </a:outerShdw>
              </a:effectLst>
              <a:cs typeface="+mn-ea"/>
              <a:sym typeface="+mn-lt"/>
            </a:endParaRPr>
          </a:p>
        </p:txBody>
      </p:sp>
      <p:sp>
        <p:nvSpPr>
          <p:cNvPr id="26" name="矩形 25">
            <a:extLst>
              <a:ext uri="{FF2B5EF4-FFF2-40B4-BE49-F238E27FC236}">
                <a16:creationId xmlns:a16="http://schemas.microsoft.com/office/drawing/2014/main" id="{46674E13-E3FA-4C4A-A72A-BB260AD8C93A}"/>
              </a:ext>
            </a:extLst>
          </p:cNvPr>
          <p:cNvSpPr/>
          <p:nvPr/>
        </p:nvSpPr>
        <p:spPr>
          <a:xfrm>
            <a:off x="1371601" y="4079134"/>
            <a:ext cx="4086224" cy="507839"/>
          </a:xfrm>
          <a:prstGeom prst="rect">
            <a:avLst/>
          </a:prstGeom>
        </p:spPr>
        <p:txBody>
          <a:bodyPr wrap="square" lIns="91448" tIns="45724" rIns="91448" bIns="45724">
            <a:spAutoFit/>
          </a:bodyPr>
          <a:lstStyle/>
          <a:p>
            <a:r>
              <a:rPr lang="en-US" altLang="zh-CN" sz="900" dirty="0">
                <a:solidFill>
                  <a:schemeClr val="bg1">
                    <a:lumMod val="65000"/>
                  </a:schemeClr>
                </a:solidFill>
                <a:cs typeface="+mn-ea"/>
                <a:sym typeface="+mn-lt"/>
              </a:rPr>
              <a:t>Chinese  companies  will no longer remain in the hard stage and they are also promoting a culture Chinese  companies  will no longer remain </a:t>
            </a:r>
          </a:p>
          <a:p>
            <a:r>
              <a:rPr lang="en-US" altLang="zh-CN" sz="900" dirty="0">
                <a:solidFill>
                  <a:schemeClr val="bg1">
                    <a:lumMod val="65000"/>
                  </a:schemeClr>
                </a:solidFill>
                <a:cs typeface="+mn-ea"/>
                <a:sym typeface="+mn-lt"/>
              </a:rPr>
              <a:t>in the hard stage and they are also wang ling </a:t>
            </a:r>
            <a:r>
              <a:rPr lang="en-US" altLang="zh-CN" sz="900" dirty="0" err="1">
                <a:solidFill>
                  <a:schemeClr val="bg1">
                    <a:lumMod val="65000"/>
                  </a:schemeClr>
                </a:solidFill>
                <a:cs typeface="+mn-ea"/>
                <a:sym typeface="+mn-lt"/>
              </a:rPr>
              <a:t>yan</a:t>
            </a:r>
            <a:r>
              <a:rPr lang="en-US" altLang="zh-CN" sz="900" dirty="0">
                <a:solidFill>
                  <a:schemeClr val="bg1">
                    <a:lumMod val="65000"/>
                  </a:schemeClr>
                </a:solidFill>
                <a:cs typeface="+mn-ea"/>
                <a:sym typeface="+mn-lt"/>
              </a:rPr>
              <a:t> a culture</a:t>
            </a:r>
          </a:p>
        </p:txBody>
      </p:sp>
      <p:grpSp>
        <p:nvGrpSpPr>
          <p:cNvPr id="27" name="组合 26">
            <a:extLst>
              <a:ext uri="{FF2B5EF4-FFF2-40B4-BE49-F238E27FC236}">
                <a16:creationId xmlns:a16="http://schemas.microsoft.com/office/drawing/2014/main" id="{4D2C70E3-B114-43A1-AF60-C72E10C84FA5}"/>
              </a:ext>
            </a:extLst>
          </p:cNvPr>
          <p:cNvGrpSpPr/>
          <p:nvPr/>
        </p:nvGrpSpPr>
        <p:grpSpPr>
          <a:xfrm>
            <a:off x="6122508" y="3840641"/>
            <a:ext cx="713358" cy="713358"/>
            <a:chOff x="9078719" y="2162555"/>
            <a:chExt cx="713358" cy="713358"/>
          </a:xfrm>
        </p:grpSpPr>
        <p:sp>
          <p:nvSpPr>
            <p:cNvPr id="28" name="Flowchart: Connector 61">
              <a:extLst>
                <a:ext uri="{FF2B5EF4-FFF2-40B4-BE49-F238E27FC236}">
                  <a16:creationId xmlns:a16="http://schemas.microsoft.com/office/drawing/2014/main" id="{D2723DDD-962E-4843-A95E-D28F7DEF6C62}"/>
                </a:ext>
              </a:extLst>
            </p:cNvPr>
            <p:cNvSpPr/>
            <p:nvPr/>
          </p:nvSpPr>
          <p:spPr>
            <a:xfrm>
              <a:off x="9078719" y="2162555"/>
              <a:ext cx="713358" cy="713358"/>
            </a:xfrm>
            <a:prstGeom prst="flowChartConnector">
              <a:avLst/>
            </a:prstGeom>
            <a:solidFill>
              <a:srgbClr val="C2C2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bg1"/>
                </a:solidFill>
                <a:cs typeface="+mn-ea"/>
                <a:sym typeface="+mn-lt"/>
              </a:endParaRPr>
            </a:p>
          </p:txBody>
        </p:sp>
        <p:sp>
          <p:nvSpPr>
            <p:cNvPr id="29" name="Shape">
              <a:extLst>
                <a:ext uri="{FF2B5EF4-FFF2-40B4-BE49-F238E27FC236}">
                  <a16:creationId xmlns:a16="http://schemas.microsoft.com/office/drawing/2014/main" id="{E988B0CA-475C-4A65-B6FD-3AA3EC523E1D}"/>
                </a:ext>
              </a:extLst>
            </p:cNvPr>
            <p:cNvSpPr>
              <a:spLocks noChangeAspect="1"/>
            </p:cNvSpPr>
            <p:nvPr/>
          </p:nvSpPr>
          <p:spPr>
            <a:xfrm>
              <a:off x="9262526" y="2346362"/>
              <a:ext cx="345743" cy="345743"/>
            </a:xfrm>
            <a:custGeom>
              <a:avLst/>
              <a:gdLst>
                <a:gd name="connsiteX0" fmla="*/ 514350 w 514350"/>
                <a:gd name="connsiteY0" fmla="*/ 80367 h 458092"/>
                <a:gd name="connsiteX1" fmla="*/ 514350 w 514350"/>
                <a:gd name="connsiteY1" fmla="*/ 196900 h 458092"/>
                <a:gd name="connsiteX2" fmla="*/ 494258 w 514350"/>
                <a:gd name="connsiteY2" fmla="*/ 216991 h 458092"/>
                <a:gd name="connsiteX3" fmla="*/ 474166 w 514350"/>
                <a:gd name="connsiteY3" fmla="*/ 196900 h 458092"/>
                <a:gd name="connsiteX4" fmla="*/ 474166 w 514350"/>
                <a:gd name="connsiteY4" fmla="*/ 80367 h 458092"/>
                <a:gd name="connsiteX5" fmla="*/ 433983 w 514350"/>
                <a:gd name="connsiteY5" fmla="*/ 40184 h 458092"/>
                <a:gd name="connsiteX6" fmla="*/ 80367 w 514350"/>
                <a:gd name="connsiteY6" fmla="*/ 40184 h 458092"/>
                <a:gd name="connsiteX7" fmla="*/ 40184 w 514350"/>
                <a:gd name="connsiteY7" fmla="*/ 80367 h 458092"/>
                <a:gd name="connsiteX8" fmla="*/ 40184 w 514350"/>
                <a:gd name="connsiteY8" fmla="*/ 196900 h 458092"/>
                <a:gd name="connsiteX9" fmla="*/ 20092 w 514350"/>
                <a:gd name="connsiteY9" fmla="*/ 216991 h 458092"/>
                <a:gd name="connsiteX10" fmla="*/ 0 w 514350"/>
                <a:gd name="connsiteY10" fmla="*/ 196900 h 458092"/>
                <a:gd name="connsiteX11" fmla="*/ 0 w 514350"/>
                <a:gd name="connsiteY11" fmla="*/ 80367 h 458092"/>
                <a:gd name="connsiteX12" fmla="*/ 80367 w 514350"/>
                <a:gd name="connsiteY12" fmla="*/ 0 h 458092"/>
                <a:gd name="connsiteX13" fmla="*/ 433983 w 514350"/>
                <a:gd name="connsiteY13" fmla="*/ 0 h 458092"/>
                <a:gd name="connsiteX14" fmla="*/ 514350 w 514350"/>
                <a:gd name="connsiteY14" fmla="*/ 80367 h 458092"/>
                <a:gd name="connsiteX15" fmla="*/ 494258 w 514350"/>
                <a:gd name="connsiteY15" fmla="*/ 277267 h 458092"/>
                <a:gd name="connsiteX16" fmla="*/ 474166 w 514350"/>
                <a:gd name="connsiteY16" fmla="*/ 297359 h 458092"/>
                <a:gd name="connsiteX17" fmla="*/ 433983 w 514350"/>
                <a:gd name="connsiteY17" fmla="*/ 337542 h 458092"/>
                <a:gd name="connsiteX18" fmla="*/ 234069 w 514350"/>
                <a:gd name="connsiteY18" fmla="*/ 337542 h 458092"/>
                <a:gd name="connsiteX19" fmla="*/ 213978 w 514350"/>
                <a:gd name="connsiteY19" fmla="*/ 357634 h 458092"/>
                <a:gd name="connsiteX20" fmla="*/ 234069 w 514350"/>
                <a:gd name="connsiteY20" fmla="*/ 377726 h 458092"/>
                <a:gd name="connsiteX21" fmla="*/ 433983 w 514350"/>
                <a:gd name="connsiteY21" fmla="*/ 377726 h 458092"/>
                <a:gd name="connsiteX22" fmla="*/ 514350 w 514350"/>
                <a:gd name="connsiteY22" fmla="*/ 297359 h 458092"/>
                <a:gd name="connsiteX23" fmla="*/ 494258 w 514350"/>
                <a:gd name="connsiteY23" fmla="*/ 277267 h 458092"/>
                <a:gd name="connsiteX24" fmla="*/ 262316 w 514350"/>
                <a:gd name="connsiteY24" fmla="*/ 256818 h 458092"/>
                <a:gd name="connsiteX25" fmla="*/ 244159 w 514350"/>
                <a:gd name="connsiteY25" fmla="*/ 278672 h 458092"/>
                <a:gd name="connsiteX26" fmla="*/ 264144 w 514350"/>
                <a:gd name="connsiteY26" fmla="*/ 296915 h 458092"/>
                <a:gd name="connsiteX27" fmla="*/ 266016 w 514350"/>
                <a:gd name="connsiteY27" fmla="*/ 296829 h 458092"/>
                <a:gd name="connsiteX28" fmla="*/ 332292 w 514350"/>
                <a:gd name="connsiteY28" fmla="*/ 261696 h 458092"/>
                <a:gd name="connsiteX29" fmla="*/ 358639 w 514350"/>
                <a:gd name="connsiteY29" fmla="*/ 188741 h 458092"/>
                <a:gd name="connsiteX30" fmla="*/ 257175 w 514350"/>
                <a:gd name="connsiteY30" fmla="*/ 80246 h 458092"/>
                <a:gd name="connsiteX31" fmla="*/ 155711 w 514350"/>
                <a:gd name="connsiteY31" fmla="*/ 188741 h 458092"/>
                <a:gd name="connsiteX32" fmla="*/ 156488 w 514350"/>
                <a:gd name="connsiteY32" fmla="*/ 202233 h 458092"/>
                <a:gd name="connsiteX33" fmla="*/ 178762 w 514350"/>
                <a:gd name="connsiteY33" fmla="*/ 219872 h 458092"/>
                <a:gd name="connsiteX34" fmla="*/ 196405 w 514350"/>
                <a:gd name="connsiteY34" fmla="*/ 197598 h 458092"/>
                <a:gd name="connsiteX35" fmla="*/ 195895 w 514350"/>
                <a:gd name="connsiteY35" fmla="*/ 188741 h 458092"/>
                <a:gd name="connsiteX36" fmla="*/ 257175 w 514350"/>
                <a:gd name="connsiteY36" fmla="*/ 120429 h 458092"/>
                <a:gd name="connsiteX37" fmla="*/ 318455 w 514350"/>
                <a:gd name="connsiteY37" fmla="*/ 188741 h 458092"/>
                <a:gd name="connsiteX38" fmla="*/ 262316 w 514350"/>
                <a:gd name="connsiteY38" fmla="*/ 256818 h 458092"/>
                <a:gd name="connsiteX39" fmla="*/ 436997 w 514350"/>
                <a:gd name="connsiteY39" fmla="*/ 187858 h 458092"/>
                <a:gd name="connsiteX40" fmla="*/ 416905 w 514350"/>
                <a:gd name="connsiteY40" fmla="*/ 167767 h 458092"/>
                <a:gd name="connsiteX41" fmla="*/ 396813 w 514350"/>
                <a:gd name="connsiteY41" fmla="*/ 187858 h 458092"/>
                <a:gd name="connsiteX42" fmla="*/ 416905 w 514350"/>
                <a:gd name="connsiteY42" fmla="*/ 207950 h 458092"/>
                <a:gd name="connsiteX43" fmla="*/ 436997 w 514350"/>
                <a:gd name="connsiteY43" fmla="*/ 187858 h 458092"/>
                <a:gd name="connsiteX44" fmla="*/ 117537 w 514350"/>
                <a:gd name="connsiteY44" fmla="*/ 187858 h 458092"/>
                <a:gd name="connsiteX45" fmla="*/ 97445 w 514350"/>
                <a:gd name="connsiteY45" fmla="*/ 167767 h 458092"/>
                <a:gd name="connsiteX46" fmla="*/ 77353 w 514350"/>
                <a:gd name="connsiteY46" fmla="*/ 187858 h 458092"/>
                <a:gd name="connsiteX47" fmla="*/ 97445 w 514350"/>
                <a:gd name="connsiteY47" fmla="*/ 207950 h 458092"/>
                <a:gd name="connsiteX48" fmla="*/ 117537 w 514350"/>
                <a:gd name="connsiteY48" fmla="*/ 187858 h 458092"/>
                <a:gd name="connsiteX49" fmla="*/ 153702 w 514350"/>
                <a:gd name="connsiteY49" fmla="*/ 337542 h 458092"/>
                <a:gd name="connsiteX50" fmla="*/ 20092 w 514350"/>
                <a:gd name="connsiteY50" fmla="*/ 337542 h 458092"/>
                <a:gd name="connsiteX51" fmla="*/ 0 w 514350"/>
                <a:gd name="connsiteY51" fmla="*/ 357634 h 458092"/>
                <a:gd name="connsiteX52" fmla="*/ 20092 w 514350"/>
                <a:gd name="connsiteY52" fmla="*/ 377726 h 458092"/>
                <a:gd name="connsiteX53" fmla="*/ 153702 w 514350"/>
                <a:gd name="connsiteY53" fmla="*/ 377726 h 458092"/>
                <a:gd name="connsiteX54" fmla="*/ 173794 w 514350"/>
                <a:gd name="connsiteY54" fmla="*/ 357634 h 458092"/>
                <a:gd name="connsiteX55" fmla="*/ 153702 w 514350"/>
                <a:gd name="connsiteY55" fmla="*/ 337542 h 458092"/>
                <a:gd name="connsiteX56" fmla="*/ 183840 w 514350"/>
                <a:gd name="connsiteY56" fmla="*/ 257175 h 458092"/>
                <a:gd name="connsiteX57" fmla="*/ 20092 w 514350"/>
                <a:gd name="connsiteY57" fmla="*/ 257175 h 458092"/>
                <a:gd name="connsiteX58" fmla="*/ 0 w 514350"/>
                <a:gd name="connsiteY58" fmla="*/ 277267 h 458092"/>
                <a:gd name="connsiteX59" fmla="*/ 20092 w 514350"/>
                <a:gd name="connsiteY59" fmla="*/ 297359 h 458092"/>
                <a:gd name="connsiteX60" fmla="*/ 183840 w 514350"/>
                <a:gd name="connsiteY60" fmla="*/ 297359 h 458092"/>
                <a:gd name="connsiteX61" fmla="*/ 203932 w 514350"/>
                <a:gd name="connsiteY61" fmla="*/ 277267 h 458092"/>
                <a:gd name="connsiteX62" fmla="*/ 183840 w 514350"/>
                <a:gd name="connsiteY62" fmla="*/ 257175 h 458092"/>
                <a:gd name="connsiteX63" fmla="*/ 123565 w 514350"/>
                <a:gd name="connsiteY63" fmla="*/ 417909 h 458092"/>
                <a:gd name="connsiteX64" fmla="*/ 20092 w 514350"/>
                <a:gd name="connsiteY64" fmla="*/ 417909 h 458092"/>
                <a:gd name="connsiteX65" fmla="*/ 0 w 514350"/>
                <a:gd name="connsiteY65" fmla="*/ 438001 h 458092"/>
                <a:gd name="connsiteX66" fmla="*/ 20092 w 514350"/>
                <a:gd name="connsiteY66" fmla="*/ 458093 h 458092"/>
                <a:gd name="connsiteX67" fmla="*/ 123565 w 514350"/>
                <a:gd name="connsiteY67" fmla="*/ 458093 h 458092"/>
                <a:gd name="connsiteX68" fmla="*/ 143656 w 514350"/>
                <a:gd name="connsiteY68" fmla="*/ 438001 h 458092"/>
                <a:gd name="connsiteX69" fmla="*/ 123565 w 514350"/>
                <a:gd name="connsiteY69" fmla="*/ 417909 h 45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14350" h="458092">
                  <a:moveTo>
                    <a:pt x="514350" y="80367"/>
                  </a:moveTo>
                  <a:lnTo>
                    <a:pt x="514350" y="196900"/>
                  </a:lnTo>
                  <a:cubicBezTo>
                    <a:pt x="514350" y="207997"/>
                    <a:pt x="505356" y="216991"/>
                    <a:pt x="494258" y="216991"/>
                  </a:cubicBezTo>
                  <a:cubicBezTo>
                    <a:pt x="483161" y="216991"/>
                    <a:pt x="474166" y="207997"/>
                    <a:pt x="474166" y="196900"/>
                  </a:cubicBezTo>
                  <a:lnTo>
                    <a:pt x="474166" y="80367"/>
                  </a:lnTo>
                  <a:cubicBezTo>
                    <a:pt x="474166" y="58211"/>
                    <a:pt x="456139" y="40184"/>
                    <a:pt x="433983" y="40184"/>
                  </a:cubicBezTo>
                  <a:lnTo>
                    <a:pt x="80367" y="40184"/>
                  </a:lnTo>
                  <a:cubicBezTo>
                    <a:pt x="58211" y="40184"/>
                    <a:pt x="40184" y="58211"/>
                    <a:pt x="40184" y="80367"/>
                  </a:cubicBezTo>
                  <a:lnTo>
                    <a:pt x="40184" y="196900"/>
                  </a:lnTo>
                  <a:cubicBezTo>
                    <a:pt x="40184" y="207997"/>
                    <a:pt x="31189" y="216991"/>
                    <a:pt x="20092" y="216991"/>
                  </a:cubicBezTo>
                  <a:cubicBezTo>
                    <a:pt x="8994" y="216991"/>
                    <a:pt x="0" y="207997"/>
                    <a:pt x="0" y="196900"/>
                  </a:cubicBezTo>
                  <a:lnTo>
                    <a:pt x="0" y="80367"/>
                  </a:lnTo>
                  <a:cubicBezTo>
                    <a:pt x="0" y="36051"/>
                    <a:pt x="36051" y="0"/>
                    <a:pt x="80367" y="0"/>
                  </a:cubicBezTo>
                  <a:lnTo>
                    <a:pt x="433983" y="0"/>
                  </a:lnTo>
                  <a:cubicBezTo>
                    <a:pt x="478299" y="0"/>
                    <a:pt x="514350" y="36051"/>
                    <a:pt x="514350" y="80367"/>
                  </a:cubicBezTo>
                  <a:close/>
                  <a:moveTo>
                    <a:pt x="494258" y="277267"/>
                  </a:moveTo>
                  <a:cubicBezTo>
                    <a:pt x="483161" y="277267"/>
                    <a:pt x="474166" y="286261"/>
                    <a:pt x="474166" y="297359"/>
                  </a:cubicBezTo>
                  <a:cubicBezTo>
                    <a:pt x="474166" y="319515"/>
                    <a:pt x="456139" y="337542"/>
                    <a:pt x="433983" y="337542"/>
                  </a:cubicBezTo>
                  <a:lnTo>
                    <a:pt x="234069" y="337542"/>
                  </a:lnTo>
                  <a:cubicBezTo>
                    <a:pt x="222972" y="337542"/>
                    <a:pt x="213978" y="346536"/>
                    <a:pt x="213978" y="357634"/>
                  </a:cubicBezTo>
                  <a:cubicBezTo>
                    <a:pt x="213978" y="368732"/>
                    <a:pt x="222972" y="377726"/>
                    <a:pt x="234069" y="377726"/>
                  </a:cubicBezTo>
                  <a:lnTo>
                    <a:pt x="433983" y="377726"/>
                  </a:lnTo>
                  <a:cubicBezTo>
                    <a:pt x="478299" y="377726"/>
                    <a:pt x="514350" y="341674"/>
                    <a:pt x="514350" y="297359"/>
                  </a:cubicBezTo>
                  <a:cubicBezTo>
                    <a:pt x="514350" y="286261"/>
                    <a:pt x="505356" y="277267"/>
                    <a:pt x="494258" y="277267"/>
                  </a:cubicBezTo>
                  <a:close/>
                  <a:moveTo>
                    <a:pt x="262316" y="256818"/>
                  </a:moveTo>
                  <a:cubicBezTo>
                    <a:pt x="251265" y="257838"/>
                    <a:pt x="243138" y="267621"/>
                    <a:pt x="244159" y="278672"/>
                  </a:cubicBezTo>
                  <a:cubicBezTo>
                    <a:pt x="245124" y="289094"/>
                    <a:pt x="253879" y="296915"/>
                    <a:pt x="264144" y="296915"/>
                  </a:cubicBezTo>
                  <a:cubicBezTo>
                    <a:pt x="264760" y="296915"/>
                    <a:pt x="265388" y="296888"/>
                    <a:pt x="266016" y="296829"/>
                  </a:cubicBezTo>
                  <a:cubicBezTo>
                    <a:pt x="291508" y="294474"/>
                    <a:pt x="315045" y="281995"/>
                    <a:pt x="332292" y="261696"/>
                  </a:cubicBezTo>
                  <a:cubicBezTo>
                    <a:pt x="349283" y="241702"/>
                    <a:pt x="358639" y="215791"/>
                    <a:pt x="358639" y="188741"/>
                  </a:cubicBezTo>
                  <a:cubicBezTo>
                    <a:pt x="358639" y="128913"/>
                    <a:pt x="313122" y="80246"/>
                    <a:pt x="257175" y="80246"/>
                  </a:cubicBezTo>
                  <a:cubicBezTo>
                    <a:pt x="201228" y="80246"/>
                    <a:pt x="155711" y="128913"/>
                    <a:pt x="155711" y="188741"/>
                  </a:cubicBezTo>
                  <a:cubicBezTo>
                    <a:pt x="155711" y="193246"/>
                    <a:pt x="155974" y="197786"/>
                    <a:pt x="156488" y="202233"/>
                  </a:cubicBezTo>
                  <a:cubicBezTo>
                    <a:pt x="157768" y="213252"/>
                    <a:pt x="167747" y="221155"/>
                    <a:pt x="178762" y="219872"/>
                  </a:cubicBezTo>
                  <a:cubicBezTo>
                    <a:pt x="189785" y="218592"/>
                    <a:pt x="197684" y="208621"/>
                    <a:pt x="196405" y="197598"/>
                  </a:cubicBezTo>
                  <a:cubicBezTo>
                    <a:pt x="196068" y="194686"/>
                    <a:pt x="195895" y="191704"/>
                    <a:pt x="195895" y="188741"/>
                  </a:cubicBezTo>
                  <a:cubicBezTo>
                    <a:pt x="195895" y="151073"/>
                    <a:pt x="223384" y="120429"/>
                    <a:pt x="257175" y="120429"/>
                  </a:cubicBezTo>
                  <a:cubicBezTo>
                    <a:pt x="290966" y="120429"/>
                    <a:pt x="318455" y="151073"/>
                    <a:pt x="318455" y="188741"/>
                  </a:cubicBezTo>
                  <a:cubicBezTo>
                    <a:pt x="318455" y="224004"/>
                    <a:pt x="293795" y="253906"/>
                    <a:pt x="262316" y="256818"/>
                  </a:cubicBezTo>
                  <a:close/>
                  <a:moveTo>
                    <a:pt x="436997" y="187858"/>
                  </a:moveTo>
                  <a:cubicBezTo>
                    <a:pt x="436997" y="176761"/>
                    <a:pt x="428002" y="167767"/>
                    <a:pt x="416905" y="167767"/>
                  </a:cubicBezTo>
                  <a:cubicBezTo>
                    <a:pt x="405807" y="167767"/>
                    <a:pt x="396813" y="176761"/>
                    <a:pt x="396813" y="187858"/>
                  </a:cubicBezTo>
                  <a:cubicBezTo>
                    <a:pt x="396813" y="198956"/>
                    <a:pt x="405807" y="207950"/>
                    <a:pt x="416905" y="207950"/>
                  </a:cubicBezTo>
                  <a:cubicBezTo>
                    <a:pt x="428002" y="207950"/>
                    <a:pt x="436997" y="198956"/>
                    <a:pt x="436997" y="187858"/>
                  </a:cubicBezTo>
                  <a:close/>
                  <a:moveTo>
                    <a:pt x="117537" y="187858"/>
                  </a:moveTo>
                  <a:cubicBezTo>
                    <a:pt x="117537" y="176761"/>
                    <a:pt x="108543" y="167767"/>
                    <a:pt x="97445" y="167767"/>
                  </a:cubicBezTo>
                  <a:cubicBezTo>
                    <a:pt x="86348" y="167767"/>
                    <a:pt x="77353" y="176761"/>
                    <a:pt x="77353" y="187858"/>
                  </a:cubicBezTo>
                  <a:cubicBezTo>
                    <a:pt x="77353" y="198956"/>
                    <a:pt x="86348" y="207950"/>
                    <a:pt x="97445" y="207950"/>
                  </a:cubicBezTo>
                  <a:cubicBezTo>
                    <a:pt x="108543" y="207950"/>
                    <a:pt x="117537" y="198956"/>
                    <a:pt x="117537" y="187858"/>
                  </a:cubicBezTo>
                  <a:close/>
                  <a:moveTo>
                    <a:pt x="153702" y="337542"/>
                  </a:moveTo>
                  <a:lnTo>
                    <a:pt x="20092" y="337542"/>
                  </a:lnTo>
                  <a:cubicBezTo>
                    <a:pt x="8994" y="337542"/>
                    <a:pt x="0" y="346536"/>
                    <a:pt x="0" y="357634"/>
                  </a:cubicBezTo>
                  <a:cubicBezTo>
                    <a:pt x="0" y="368732"/>
                    <a:pt x="8994" y="377726"/>
                    <a:pt x="20092" y="377726"/>
                  </a:cubicBezTo>
                  <a:lnTo>
                    <a:pt x="153702" y="377726"/>
                  </a:lnTo>
                  <a:cubicBezTo>
                    <a:pt x="164800" y="377726"/>
                    <a:pt x="173794" y="368732"/>
                    <a:pt x="173794" y="357634"/>
                  </a:cubicBezTo>
                  <a:cubicBezTo>
                    <a:pt x="173794" y="346536"/>
                    <a:pt x="164800" y="337542"/>
                    <a:pt x="153702" y="337542"/>
                  </a:cubicBezTo>
                  <a:close/>
                  <a:moveTo>
                    <a:pt x="183840" y="257175"/>
                  </a:moveTo>
                  <a:lnTo>
                    <a:pt x="20092" y="257175"/>
                  </a:lnTo>
                  <a:cubicBezTo>
                    <a:pt x="8994" y="257175"/>
                    <a:pt x="0" y="266169"/>
                    <a:pt x="0" y="277267"/>
                  </a:cubicBezTo>
                  <a:cubicBezTo>
                    <a:pt x="0" y="288364"/>
                    <a:pt x="8994" y="297359"/>
                    <a:pt x="20092" y="297359"/>
                  </a:cubicBezTo>
                  <a:lnTo>
                    <a:pt x="183840" y="297359"/>
                  </a:lnTo>
                  <a:cubicBezTo>
                    <a:pt x="194938" y="297359"/>
                    <a:pt x="203932" y="288364"/>
                    <a:pt x="203932" y="277267"/>
                  </a:cubicBezTo>
                  <a:cubicBezTo>
                    <a:pt x="203932" y="266169"/>
                    <a:pt x="194938" y="257175"/>
                    <a:pt x="183840" y="257175"/>
                  </a:cubicBezTo>
                  <a:close/>
                  <a:moveTo>
                    <a:pt x="123565" y="417909"/>
                  </a:moveTo>
                  <a:lnTo>
                    <a:pt x="20092" y="417909"/>
                  </a:lnTo>
                  <a:cubicBezTo>
                    <a:pt x="8994" y="417909"/>
                    <a:pt x="0" y="426904"/>
                    <a:pt x="0" y="438001"/>
                  </a:cubicBezTo>
                  <a:cubicBezTo>
                    <a:pt x="0" y="449099"/>
                    <a:pt x="8994" y="458093"/>
                    <a:pt x="20092" y="458093"/>
                  </a:cubicBezTo>
                  <a:lnTo>
                    <a:pt x="123565" y="458093"/>
                  </a:lnTo>
                  <a:cubicBezTo>
                    <a:pt x="134662" y="458093"/>
                    <a:pt x="143656" y="449099"/>
                    <a:pt x="143656" y="438001"/>
                  </a:cubicBezTo>
                  <a:cubicBezTo>
                    <a:pt x="143656" y="426904"/>
                    <a:pt x="134662" y="417909"/>
                    <a:pt x="123565" y="417909"/>
                  </a:cubicBezTo>
                  <a:close/>
                </a:path>
              </a:pathLst>
            </a:custGeom>
            <a:solidFill>
              <a:schemeClr val="bg1"/>
            </a:solidFill>
            <a:ln w="1005" cap="flat">
              <a:noFill/>
              <a:prstDash val="solid"/>
              <a:miter/>
            </a:ln>
          </p:spPr>
          <p:txBody>
            <a:bodyPr rtlCol="0" anchor="ctr"/>
            <a:lstStyle/>
            <a:p>
              <a:endParaRPr lang="en-US">
                <a:cs typeface="+mn-ea"/>
                <a:sym typeface="+mn-lt"/>
              </a:endParaRPr>
            </a:p>
          </p:txBody>
        </p:sp>
      </p:grpSp>
      <p:grpSp>
        <p:nvGrpSpPr>
          <p:cNvPr id="30" name="组合 29">
            <a:extLst>
              <a:ext uri="{FF2B5EF4-FFF2-40B4-BE49-F238E27FC236}">
                <a16:creationId xmlns:a16="http://schemas.microsoft.com/office/drawing/2014/main" id="{C04D5F6E-322C-4C82-8A13-D2A3BF208077}"/>
              </a:ext>
            </a:extLst>
          </p:cNvPr>
          <p:cNvGrpSpPr/>
          <p:nvPr/>
        </p:nvGrpSpPr>
        <p:grpSpPr>
          <a:xfrm>
            <a:off x="6122508" y="5093049"/>
            <a:ext cx="713358" cy="713358"/>
            <a:chOff x="9078719" y="3056144"/>
            <a:chExt cx="713358" cy="713358"/>
          </a:xfrm>
        </p:grpSpPr>
        <p:sp>
          <p:nvSpPr>
            <p:cNvPr id="31" name="Flowchart: Connector 67">
              <a:extLst>
                <a:ext uri="{FF2B5EF4-FFF2-40B4-BE49-F238E27FC236}">
                  <a16:creationId xmlns:a16="http://schemas.microsoft.com/office/drawing/2014/main" id="{6E17E548-DFCD-4261-84F3-E9161C41C767}"/>
                </a:ext>
              </a:extLst>
            </p:cNvPr>
            <p:cNvSpPr/>
            <p:nvPr/>
          </p:nvSpPr>
          <p:spPr>
            <a:xfrm>
              <a:off x="9078719" y="3056144"/>
              <a:ext cx="713358" cy="713358"/>
            </a:xfrm>
            <a:prstGeom prst="flowChartConnector">
              <a:avLst/>
            </a:prstGeom>
            <a:solidFill>
              <a:srgbClr val="616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solidFill>
                  <a:schemeClr val="bg1"/>
                </a:solidFill>
                <a:cs typeface="+mn-ea"/>
                <a:sym typeface="+mn-lt"/>
              </a:endParaRPr>
            </a:p>
          </p:txBody>
        </p:sp>
        <p:sp>
          <p:nvSpPr>
            <p:cNvPr id="32" name="Shape">
              <a:extLst>
                <a:ext uri="{FF2B5EF4-FFF2-40B4-BE49-F238E27FC236}">
                  <a16:creationId xmlns:a16="http://schemas.microsoft.com/office/drawing/2014/main" id="{26241375-F152-4895-AADB-7A2299604E30}"/>
                </a:ext>
              </a:extLst>
            </p:cNvPr>
            <p:cNvSpPr>
              <a:spLocks noChangeAspect="1"/>
            </p:cNvSpPr>
            <p:nvPr/>
          </p:nvSpPr>
          <p:spPr>
            <a:xfrm>
              <a:off x="9262526" y="3239952"/>
              <a:ext cx="345743" cy="345743"/>
            </a:xfrm>
            <a:custGeom>
              <a:avLst/>
              <a:gdLst>
                <a:gd name="connsiteX0" fmla="*/ 499356 w 514349"/>
                <a:gd name="connsiteY0" fmla="*/ 121551 h 514350"/>
                <a:gd name="connsiteX1" fmla="*/ 456680 w 514349"/>
                <a:gd name="connsiteY1" fmla="*/ 57670 h 514350"/>
                <a:gd name="connsiteX2" fmla="*/ 392799 w 514349"/>
                <a:gd name="connsiteY2" fmla="*/ 14994 h 514350"/>
                <a:gd name="connsiteX3" fmla="*/ 317450 w 514349"/>
                <a:gd name="connsiteY3" fmla="*/ 0 h 514350"/>
                <a:gd name="connsiteX4" fmla="*/ 297359 w 514349"/>
                <a:gd name="connsiteY4" fmla="*/ 20092 h 514350"/>
                <a:gd name="connsiteX5" fmla="*/ 297359 w 514349"/>
                <a:gd name="connsiteY5" fmla="*/ 138080 h 514350"/>
                <a:gd name="connsiteX6" fmla="*/ 297359 w 514349"/>
                <a:gd name="connsiteY6" fmla="*/ 138084 h 514350"/>
                <a:gd name="connsiteX7" fmla="*/ 297359 w 514349"/>
                <a:gd name="connsiteY7" fmla="*/ 176808 h 514350"/>
                <a:gd name="connsiteX8" fmla="*/ 337542 w 514349"/>
                <a:gd name="connsiteY8" fmla="*/ 216991 h 514350"/>
                <a:gd name="connsiteX9" fmla="*/ 494258 w 514349"/>
                <a:gd name="connsiteY9" fmla="*/ 216991 h 514350"/>
                <a:gd name="connsiteX10" fmla="*/ 514350 w 514349"/>
                <a:gd name="connsiteY10" fmla="*/ 196900 h 514350"/>
                <a:gd name="connsiteX11" fmla="*/ 499356 w 514349"/>
                <a:gd name="connsiteY11" fmla="*/ 121551 h 514350"/>
                <a:gd name="connsiteX12" fmla="*/ 375630 w 514349"/>
                <a:gd name="connsiteY12" fmla="*/ 51485 h 514350"/>
                <a:gd name="connsiteX13" fmla="*/ 337542 w 514349"/>
                <a:gd name="connsiteY13" fmla="*/ 89573 h 514350"/>
                <a:gd name="connsiteX14" fmla="*/ 337542 w 514349"/>
                <a:gd name="connsiteY14" fmla="*/ 41502 h 514350"/>
                <a:gd name="connsiteX15" fmla="*/ 375630 w 514349"/>
                <a:gd name="connsiteY15" fmla="*/ 51485 h 514350"/>
                <a:gd name="connsiteX16" fmla="*/ 337542 w 514349"/>
                <a:gd name="connsiteY16" fmla="*/ 146403 h 514350"/>
                <a:gd name="connsiteX17" fmla="*/ 411988 w 514349"/>
                <a:gd name="connsiteY17" fmla="*/ 71958 h 514350"/>
                <a:gd name="connsiteX18" fmla="*/ 428265 w 514349"/>
                <a:gd name="connsiteY18" fmla="*/ 86085 h 514350"/>
                <a:gd name="connsiteX19" fmla="*/ 442573 w 514349"/>
                <a:gd name="connsiteY19" fmla="*/ 102594 h 514350"/>
                <a:gd name="connsiteX20" fmla="*/ 367417 w 514349"/>
                <a:gd name="connsiteY20" fmla="*/ 176808 h 514350"/>
                <a:gd name="connsiteX21" fmla="*/ 337542 w 514349"/>
                <a:gd name="connsiteY21" fmla="*/ 176808 h 514350"/>
                <a:gd name="connsiteX22" fmla="*/ 424608 w 514349"/>
                <a:gd name="connsiteY22" fmla="*/ 176808 h 514350"/>
                <a:gd name="connsiteX23" fmla="*/ 462955 w 514349"/>
                <a:gd name="connsiteY23" fmla="*/ 138939 h 514350"/>
                <a:gd name="connsiteX24" fmla="*/ 472848 w 514349"/>
                <a:gd name="connsiteY24" fmla="*/ 176808 h 514350"/>
                <a:gd name="connsiteX25" fmla="*/ 474166 w 514349"/>
                <a:gd name="connsiteY25" fmla="*/ 277267 h 514350"/>
                <a:gd name="connsiteX26" fmla="*/ 437797 w 514349"/>
                <a:gd name="connsiteY26" fmla="*/ 403508 h 514350"/>
                <a:gd name="connsiteX27" fmla="*/ 410085 w 514349"/>
                <a:gd name="connsiteY27" fmla="*/ 409794 h 514350"/>
                <a:gd name="connsiteX28" fmla="*/ 403798 w 514349"/>
                <a:gd name="connsiteY28" fmla="*/ 382082 h 514350"/>
                <a:gd name="connsiteX29" fmla="*/ 432963 w 514349"/>
                <a:gd name="connsiteY29" fmla="*/ 297359 h 514350"/>
                <a:gd name="connsiteX30" fmla="*/ 277267 w 514349"/>
                <a:gd name="connsiteY30" fmla="*/ 297359 h 514350"/>
                <a:gd name="connsiteX31" fmla="*/ 216991 w 514349"/>
                <a:gd name="connsiteY31" fmla="*/ 237083 h 514350"/>
                <a:gd name="connsiteX32" fmla="*/ 216991 w 514349"/>
                <a:gd name="connsiteY32" fmla="*/ 81384 h 514350"/>
                <a:gd name="connsiteX33" fmla="*/ 40184 w 514349"/>
                <a:gd name="connsiteY33" fmla="*/ 277267 h 514350"/>
                <a:gd name="connsiteX34" fmla="*/ 237083 w 514349"/>
                <a:gd name="connsiteY34" fmla="*/ 474166 h 514350"/>
                <a:gd name="connsiteX35" fmla="*/ 339163 w 514349"/>
                <a:gd name="connsiteY35" fmla="*/ 445677 h 514350"/>
                <a:gd name="connsiteX36" fmla="*/ 366769 w 514349"/>
                <a:gd name="connsiteY36" fmla="*/ 452415 h 514350"/>
                <a:gd name="connsiteX37" fmla="*/ 360032 w 514349"/>
                <a:gd name="connsiteY37" fmla="*/ 480017 h 514350"/>
                <a:gd name="connsiteX38" fmla="*/ 237083 w 514349"/>
                <a:gd name="connsiteY38" fmla="*/ 514350 h 514350"/>
                <a:gd name="connsiteX39" fmla="*/ 69309 w 514349"/>
                <a:gd name="connsiteY39" fmla="*/ 445041 h 514350"/>
                <a:gd name="connsiteX40" fmla="*/ 0 w 514349"/>
                <a:gd name="connsiteY40" fmla="*/ 277267 h 514350"/>
                <a:gd name="connsiteX41" fmla="*/ 69438 w 514349"/>
                <a:gd name="connsiteY41" fmla="*/ 109622 h 514350"/>
                <a:gd name="connsiteX42" fmla="*/ 237083 w 514349"/>
                <a:gd name="connsiteY42" fmla="*/ 40184 h 514350"/>
                <a:gd name="connsiteX43" fmla="*/ 257175 w 514349"/>
                <a:gd name="connsiteY43" fmla="*/ 60275 h 514350"/>
                <a:gd name="connsiteX44" fmla="*/ 257175 w 514349"/>
                <a:gd name="connsiteY44" fmla="*/ 237083 h 514350"/>
                <a:gd name="connsiteX45" fmla="*/ 277267 w 514349"/>
                <a:gd name="connsiteY45" fmla="*/ 257175 h 514350"/>
                <a:gd name="connsiteX46" fmla="*/ 454075 w 514349"/>
                <a:gd name="connsiteY46" fmla="*/ 257175 h 514350"/>
                <a:gd name="connsiteX47" fmla="*/ 474166 w 514349"/>
                <a:gd name="connsiteY47" fmla="*/ 277267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14349" h="514350">
                  <a:moveTo>
                    <a:pt x="499356" y="121551"/>
                  </a:moveTo>
                  <a:cubicBezTo>
                    <a:pt x="489408" y="97535"/>
                    <a:pt x="475049" y="76043"/>
                    <a:pt x="456680" y="57670"/>
                  </a:cubicBezTo>
                  <a:cubicBezTo>
                    <a:pt x="438311" y="39301"/>
                    <a:pt x="416815" y="24942"/>
                    <a:pt x="392799" y="14994"/>
                  </a:cubicBezTo>
                  <a:cubicBezTo>
                    <a:pt x="368783" y="5043"/>
                    <a:pt x="343428" y="0"/>
                    <a:pt x="317450" y="0"/>
                  </a:cubicBezTo>
                  <a:cubicBezTo>
                    <a:pt x="306353" y="0"/>
                    <a:pt x="297359" y="8994"/>
                    <a:pt x="297359" y="20092"/>
                  </a:cubicBezTo>
                  <a:lnTo>
                    <a:pt x="297359" y="138080"/>
                  </a:lnTo>
                  <a:lnTo>
                    <a:pt x="297359" y="138084"/>
                  </a:lnTo>
                  <a:lnTo>
                    <a:pt x="297359" y="176808"/>
                  </a:lnTo>
                  <a:cubicBezTo>
                    <a:pt x="297359" y="198964"/>
                    <a:pt x="315386" y="216991"/>
                    <a:pt x="337542" y="216991"/>
                  </a:cubicBezTo>
                  <a:lnTo>
                    <a:pt x="494258" y="216991"/>
                  </a:lnTo>
                  <a:cubicBezTo>
                    <a:pt x="505356" y="216991"/>
                    <a:pt x="514350" y="207997"/>
                    <a:pt x="514350" y="196900"/>
                  </a:cubicBezTo>
                  <a:cubicBezTo>
                    <a:pt x="514350" y="170922"/>
                    <a:pt x="509307" y="145567"/>
                    <a:pt x="499356" y="121551"/>
                  </a:cubicBezTo>
                  <a:close/>
                  <a:moveTo>
                    <a:pt x="375630" y="51485"/>
                  </a:moveTo>
                  <a:lnTo>
                    <a:pt x="337542" y="89573"/>
                  </a:lnTo>
                  <a:lnTo>
                    <a:pt x="337542" y="41502"/>
                  </a:lnTo>
                  <a:cubicBezTo>
                    <a:pt x="350618" y="43221"/>
                    <a:pt x="363426" y="46600"/>
                    <a:pt x="375630" y="51485"/>
                  </a:cubicBezTo>
                  <a:close/>
                  <a:moveTo>
                    <a:pt x="337542" y="146403"/>
                  </a:moveTo>
                  <a:lnTo>
                    <a:pt x="411988" y="71958"/>
                  </a:lnTo>
                  <a:cubicBezTo>
                    <a:pt x="417721" y="76270"/>
                    <a:pt x="423164" y="80983"/>
                    <a:pt x="428265" y="86085"/>
                  </a:cubicBezTo>
                  <a:cubicBezTo>
                    <a:pt x="433433" y="91253"/>
                    <a:pt x="438205" y="96778"/>
                    <a:pt x="442573" y="102594"/>
                  </a:cubicBezTo>
                  <a:lnTo>
                    <a:pt x="367417" y="176808"/>
                  </a:lnTo>
                  <a:lnTo>
                    <a:pt x="337542" y="176808"/>
                  </a:lnTo>
                  <a:close/>
                  <a:moveTo>
                    <a:pt x="424608" y="176808"/>
                  </a:moveTo>
                  <a:lnTo>
                    <a:pt x="462955" y="138939"/>
                  </a:lnTo>
                  <a:cubicBezTo>
                    <a:pt x="467790" y="151077"/>
                    <a:pt x="471137" y="163811"/>
                    <a:pt x="472848" y="176808"/>
                  </a:cubicBezTo>
                  <a:close/>
                  <a:moveTo>
                    <a:pt x="474166" y="277267"/>
                  </a:moveTo>
                  <a:cubicBezTo>
                    <a:pt x="474166" y="322097"/>
                    <a:pt x="461589" y="365749"/>
                    <a:pt x="437797" y="403508"/>
                  </a:cubicBezTo>
                  <a:cubicBezTo>
                    <a:pt x="431879" y="412894"/>
                    <a:pt x="419475" y="415708"/>
                    <a:pt x="410085" y="409794"/>
                  </a:cubicBezTo>
                  <a:cubicBezTo>
                    <a:pt x="400698" y="403877"/>
                    <a:pt x="397884" y="391472"/>
                    <a:pt x="403798" y="382082"/>
                  </a:cubicBezTo>
                  <a:cubicBezTo>
                    <a:pt x="419974" y="356418"/>
                    <a:pt x="429902" y="327461"/>
                    <a:pt x="432963" y="297359"/>
                  </a:cubicBezTo>
                  <a:lnTo>
                    <a:pt x="277267" y="297359"/>
                  </a:lnTo>
                  <a:cubicBezTo>
                    <a:pt x="244029" y="297359"/>
                    <a:pt x="216991" y="270321"/>
                    <a:pt x="216991" y="237083"/>
                  </a:cubicBezTo>
                  <a:lnTo>
                    <a:pt x="216991" y="81384"/>
                  </a:lnTo>
                  <a:cubicBezTo>
                    <a:pt x="117820" y="91477"/>
                    <a:pt x="40184" y="175474"/>
                    <a:pt x="40184" y="277267"/>
                  </a:cubicBezTo>
                  <a:cubicBezTo>
                    <a:pt x="40184" y="385837"/>
                    <a:pt x="128513" y="474166"/>
                    <a:pt x="237083" y="474166"/>
                  </a:cubicBezTo>
                  <a:cubicBezTo>
                    <a:pt x="273186" y="474166"/>
                    <a:pt x="308488" y="464313"/>
                    <a:pt x="339163" y="445677"/>
                  </a:cubicBezTo>
                  <a:cubicBezTo>
                    <a:pt x="348648" y="439916"/>
                    <a:pt x="361005" y="442930"/>
                    <a:pt x="366769" y="452415"/>
                  </a:cubicBezTo>
                  <a:cubicBezTo>
                    <a:pt x="372530" y="461896"/>
                    <a:pt x="369512" y="474257"/>
                    <a:pt x="360032" y="480017"/>
                  </a:cubicBezTo>
                  <a:cubicBezTo>
                    <a:pt x="323062" y="502479"/>
                    <a:pt x="280547" y="514350"/>
                    <a:pt x="237083" y="514350"/>
                  </a:cubicBezTo>
                  <a:cubicBezTo>
                    <a:pt x="173586" y="514350"/>
                    <a:pt x="114001" y="489738"/>
                    <a:pt x="69309" y="445041"/>
                  </a:cubicBezTo>
                  <a:cubicBezTo>
                    <a:pt x="24612" y="400349"/>
                    <a:pt x="0" y="340764"/>
                    <a:pt x="0" y="277267"/>
                  </a:cubicBezTo>
                  <a:cubicBezTo>
                    <a:pt x="0" y="213938"/>
                    <a:pt x="24660" y="154401"/>
                    <a:pt x="69438" y="109622"/>
                  </a:cubicBezTo>
                  <a:cubicBezTo>
                    <a:pt x="114217" y="64843"/>
                    <a:pt x="173755" y="40184"/>
                    <a:pt x="237083" y="40184"/>
                  </a:cubicBezTo>
                  <a:cubicBezTo>
                    <a:pt x="248181" y="40184"/>
                    <a:pt x="257175" y="49178"/>
                    <a:pt x="257175" y="60275"/>
                  </a:cubicBezTo>
                  <a:lnTo>
                    <a:pt x="257175" y="237083"/>
                  </a:lnTo>
                  <a:cubicBezTo>
                    <a:pt x="257175" y="248161"/>
                    <a:pt x="266189" y="257175"/>
                    <a:pt x="277267" y="257175"/>
                  </a:cubicBezTo>
                  <a:lnTo>
                    <a:pt x="454075" y="257175"/>
                  </a:lnTo>
                  <a:cubicBezTo>
                    <a:pt x="465172" y="257175"/>
                    <a:pt x="474166" y="266169"/>
                    <a:pt x="474166" y="277267"/>
                  </a:cubicBezTo>
                  <a:close/>
                </a:path>
              </a:pathLst>
            </a:custGeom>
            <a:solidFill>
              <a:schemeClr val="bg1"/>
            </a:solidFill>
            <a:ln w="1005" cap="flat">
              <a:noFill/>
              <a:prstDash val="solid"/>
              <a:miter/>
            </a:ln>
          </p:spPr>
          <p:txBody>
            <a:bodyPr rtlCol="0" anchor="ctr"/>
            <a:lstStyle/>
            <a:p>
              <a:endParaRPr lang="en-US">
                <a:cs typeface="+mn-ea"/>
                <a:sym typeface="+mn-lt"/>
              </a:endParaRPr>
            </a:p>
          </p:txBody>
        </p:sp>
      </p:grpSp>
      <p:grpSp>
        <p:nvGrpSpPr>
          <p:cNvPr id="33" name="组合 32">
            <a:extLst>
              <a:ext uri="{FF2B5EF4-FFF2-40B4-BE49-F238E27FC236}">
                <a16:creationId xmlns:a16="http://schemas.microsoft.com/office/drawing/2014/main" id="{513B70DA-BFAE-467C-9F40-585F9BF2DABA}"/>
              </a:ext>
            </a:extLst>
          </p:cNvPr>
          <p:cNvGrpSpPr/>
          <p:nvPr/>
        </p:nvGrpSpPr>
        <p:grpSpPr>
          <a:xfrm>
            <a:off x="6122508" y="1335823"/>
            <a:ext cx="713358" cy="713358"/>
            <a:chOff x="5384682" y="2168242"/>
            <a:chExt cx="713358" cy="713358"/>
          </a:xfrm>
        </p:grpSpPr>
        <p:sp>
          <p:nvSpPr>
            <p:cNvPr id="34" name="Flowchart: Connector 21">
              <a:extLst>
                <a:ext uri="{FF2B5EF4-FFF2-40B4-BE49-F238E27FC236}">
                  <a16:creationId xmlns:a16="http://schemas.microsoft.com/office/drawing/2014/main" id="{F9BFC7CF-A428-46D7-947B-316ADD24B702}"/>
                </a:ext>
              </a:extLst>
            </p:cNvPr>
            <p:cNvSpPr/>
            <p:nvPr/>
          </p:nvSpPr>
          <p:spPr>
            <a:xfrm>
              <a:off x="5384682" y="2168242"/>
              <a:ext cx="713358" cy="713358"/>
            </a:xfrm>
            <a:prstGeom prst="flowChartConnector">
              <a:avLst/>
            </a:prstGeom>
            <a:solidFill>
              <a:srgbClr val="C2C2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bg1"/>
                </a:solidFill>
                <a:cs typeface="+mn-ea"/>
                <a:sym typeface="+mn-lt"/>
              </a:endParaRPr>
            </a:p>
          </p:txBody>
        </p:sp>
        <p:sp>
          <p:nvSpPr>
            <p:cNvPr id="35" name="Shape">
              <a:extLst>
                <a:ext uri="{FF2B5EF4-FFF2-40B4-BE49-F238E27FC236}">
                  <a16:creationId xmlns:a16="http://schemas.microsoft.com/office/drawing/2014/main" id="{7CB4FF9A-BB32-4F19-8412-FD867FB992DD}"/>
                </a:ext>
              </a:extLst>
            </p:cNvPr>
            <p:cNvSpPr>
              <a:spLocks noChangeAspect="1"/>
            </p:cNvSpPr>
            <p:nvPr/>
          </p:nvSpPr>
          <p:spPr>
            <a:xfrm>
              <a:off x="5568489" y="2352050"/>
              <a:ext cx="345743" cy="345743"/>
            </a:xfrm>
            <a:custGeom>
              <a:avLst/>
              <a:gdLst>
                <a:gd name="connsiteX0" fmla="*/ 474017 w 514350"/>
                <a:gd name="connsiteY0" fmla="*/ 243036 h 514189"/>
                <a:gd name="connsiteX1" fmla="*/ 474017 w 514350"/>
                <a:gd name="connsiteY1" fmla="*/ 284209 h 514189"/>
                <a:gd name="connsiteX2" fmla="*/ 494101 w 514350"/>
                <a:gd name="connsiteY2" fmla="*/ 304297 h 514189"/>
                <a:gd name="connsiteX3" fmla="*/ 514185 w 514350"/>
                <a:gd name="connsiteY3" fmla="*/ 284209 h 514189"/>
                <a:gd name="connsiteX4" fmla="*/ 514185 w 514350"/>
                <a:gd name="connsiteY4" fmla="*/ 161727 h 514189"/>
                <a:gd name="connsiteX5" fmla="*/ 433845 w 514350"/>
                <a:gd name="connsiteY5" fmla="*/ 81384 h 514189"/>
                <a:gd name="connsiteX6" fmla="*/ 347404 w 514350"/>
                <a:gd name="connsiteY6" fmla="*/ 81384 h 514189"/>
                <a:gd name="connsiteX7" fmla="*/ 347404 w 514350"/>
                <a:gd name="connsiteY7" fmla="*/ 55198 h 514189"/>
                <a:gd name="connsiteX8" fmla="*/ 292206 w 514350"/>
                <a:gd name="connsiteY8" fmla="*/ 0 h 514189"/>
                <a:gd name="connsiteX9" fmla="*/ 221979 w 514350"/>
                <a:gd name="connsiteY9" fmla="*/ 0 h 514189"/>
                <a:gd name="connsiteX10" fmla="*/ 166782 w 514350"/>
                <a:gd name="connsiteY10" fmla="*/ 55198 h 514189"/>
                <a:gd name="connsiteX11" fmla="*/ 166782 w 514350"/>
                <a:gd name="connsiteY11" fmla="*/ 81384 h 514189"/>
                <a:gd name="connsiteX12" fmla="*/ 80340 w 514350"/>
                <a:gd name="connsiteY12" fmla="*/ 81384 h 514189"/>
                <a:gd name="connsiteX13" fmla="*/ 0 w 514350"/>
                <a:gd name="connsiteY13" fmla="*/ 161723 h 514189"/>
                <a:gd name="connsiteX14" fmla="*/ 0 w 514350"/>
                <a:gd name="connsiteY14" fmla="*/ 395718 h 514189"/>
                <a:gd name="connsiteX15" fmla="*/ 80340 w 514350"/>
                <a:gd name="connsiteY15" fmla="*/ 476062 h 514189"/>
                <a:gd name="connsiteX16" fmla="*/ 250064 w 514350"/>
                <a:gd name="connsiteY16" fmla="*/ 476062 h 514189"/>
                <a:gd name="connsiteX17" fmla="*/ 270148 w 514350"/>
                <a:gd name="connsiteY17" fmla="*/ 455974 h 514189"/>
                <a:gd name="connsiteX18" fmla="*/ 250064 w 514350"/>
                <a:gd name="connsiteY18" fmla="*/ 435890 h 514189"/>
                <a:gd name="connsiteX19" fmla="*/ 80340 w 514350"/>
                <a:gd name="connsiteY19" fmla="*/ 435890 h 514189"/>
                <a:gd name="connsiteX20" fmla="*/ 40172 w 514350"/>
                <a:gd name="connsiteY20" fmla="*/ 395718 h 514189"/>
                <a:gd name="connsiteX21" fmla="*/ 40172 w 514350"/>
                <a:gd name="connsiteY21" fmla="*/ 243036 h 514189"/>
                <a:gd name="connsiteX22" fmla="*/ 238013 w 514350"/>
                <a:gd name="connsiteY22" fmla="*/ 243036 h 514189"/>
                <a:gd name="connsiteX23" fmla="*/ 238013 w 514350"/>
                <a:gd name="connsiteY23" fmla="*/ 273201 h 514189"/>
                <a:gd name="connsiteX24" fmla="*/ 258097 w 514350"/>
                <a:gd name="connsiteY24" fmla="*/ 293285 h 514189"/>
                <a:gd name="connsiteX25" fmla="*/ 278181 w 514350"/>
                <a:gd name="connsiteY25" fmla="*/ 273201 h 514189"/>
                <a:gd name="connsiteX26" fmla="*/ 278181 w 514350"/>
                <a:gd name="connsiteY26" fmla="*/ 243036 h 514189"/>
                <a:gd name="connsiteX27" fmla="*/ 206953 w 514350"/>
                <a:gd name="connsiteY27" fmla="*/ 55198 h 514189"/>
                <a:gd name="connsiteX28" fmla="*/ 221979 w 514350"/>
                <a:gd name="connsiteY28" fmla="*/ 40172 h 514189"/>
                <a:gd name="connsiteX29" fmla="*/ 292206 w 514350"/>
                <a:gd name="connsiteY29" fmla="*/ 40172 h 514189"/>
                <a:gd name="connsiteX30" fmla="*/ 307232 w 514350"/>
                <a:gd name="connsiteY30" fmla="*/ 55198 h 514189"/>
                <a:gd name="connsiteX31" fmla="*/ 307232 w 514350"/>
                <a:gd name="connsiteY31" fmla="*/ 81384 h 514189"/>
                <a:gd name="connsiteX32" fmla="*/ 206953 w 514350"/>
                <a:gd name="connsiteY32" fmla="*/ 81384 h 514189"/>
                <a:gd name="connsiteX33" fmla="*/ 40172 w 514350"/>
                <a:gd name="connsiteY33" fmla="*/ 161727 h 514189"/>
                <a:gd name="connsiteX34" fmla="*/ 80340 w 514350"/>
                <a:gd name="connsiteY34" fmla="*/ 121555 h 514189"/>
                <a:gd name="connsiteX35" fmla="*/ 433845 w 514350"/>
                <a:gd name="connsiteY35" fmla="*/ 121555 h 514189"/>
                <a:gd name="connsiteX36" fmla="*/ 474017 w 514350"/>
                <a:gd name="connsiteY36" fmla="*/ 161727 h 514189"/>
                <a:gd name="connsiteX37" fmla="*/ 474017 w 514350"/>
                <a:gd name="connsiteY37" fmla="*/ 202864 h 514189"/>
                <a:gd name="connsiteX38" fmla="*/ 40172 w 514350"/>
                <a:gd name="connsiteY38" fmla="*/ 202864 h 514189"/>
                <a:gd name="connsiteX39" fmla="*/ 508468 w 514350"/>
                <a:gd name="connsiteY39" fmla="*/ 479900 h 514189"/>
                <a:gd name="connsiteX40" fmla="*/ 462198 w 514350"/>
                <a:gd name="connsiteY40" fmla="*/ 433630 h 514189"/>
                <a:gd name="connsiteX41" fmla="*/ 476023 w 514350"/>
                <a:gd name="connsiteY41" fmla="*/ 385641 h 514189"/>
                <a:gd name="connsiteX42" fmla="*/ 385641 w 514350"/>
                <a:gd name="connsiteY42" fmla="*/ 295255 h 514189"/>
                <a:gd name="connsiteX43" fmla="*/ 295255 w 514350"/>
                <a:gd name="connsiteY43" fmla="*/ 385641 h 514189"/>
                <a:gd name="connsiteX44" fmla="*/ 385641 w 514350"/>
                <a:gd name="connsiteY44" fmla="*/ 476026 h 514189"/>
                <a:gd name="connsiteX45" fmla="*/ 433830 w 514350"/>
                <a:gd name="connsiteY45" fmla="*/ 462072 h 514189"/>
                <a:gd name="connsiteX46" fmla="*/ 480061 w 514350"/>
                <a:gd name="connsiteY46" fmla="*/ 508303 h 514189"/>
                <a:gd name="connsiteX47" fmla="*/ 494266 w 514350"/>
                <a:gd name="connsiteY47" fmla="*/ 514189 h 514189"/>
                <a:gd name="connsiteX48" fmla="*/ 508468 w 514350"/>
                <a:gd name="connsiteY48" fmla="*/ 508303 h 514189"/>
                <a:gd name="connsiteX49" fmla="*/ 508468 w 514350"/>
                <a:gd name="connsiteY49" fmla="*/ 479900 h 514189"/>
                <a:gd name="connsiteX50" fmla="*/ 335427 w 514350"/>
                <a:gd name="connsiteY50" fmla="*/ 385641 h 514189"/>
                <a:gd name="connsiteX51" fmla="*/ 385641 w 514350"/>
                <a:gd name="connsiteY51" fmla="*/ 335427 h 514189"/>
                <a:gd name="connsiteX52" fmla="*/ 435855 w 514350"/>
                <a:gd name="connsiteY52" fmla="*/ 385641 h 514189"/>
                <a:gd name="connsiteX53" fmla="*/ 385641 w 514350"/>
                <a:gd name="connsiteY53" fmla="*/ 435855 h 514189"/>
                <a:gd name="connsiteX54" fmla="*/ 335427 w 514350"/>
                <a:gd name="connsiteY54" fmla="*/ 385641 h 5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14350" h="514189">
                  <a:moveTo>
                    <a:pt x="474017" y="243036"/>
                  </a:moveTo>
                  <a:lnTo>
                    <a:pt x="474017" y="284209"/>
                  </a:lnTo>
                  <a:cubicBezTo>
                    <a:pt x="474017" y="295302"/>
                    <a:pt x="483008" y="304297"/>
                    <a:pt x="494101" y="304297"/>
                  </a:cubicBezTo>
                  <a:cubicBezTo>
                    <a:pt x="505195" y="304297"/>
                    <a:pt x="514185" y="295302"/>
                    <a:pt x="514185" y="284209"/>
                  </a:cubicBezTo>
                  <a:lnTo>
                    <a:pt x="514185" y="161727"/>
                  </a:lnTo>
                  <a:cubicBezTo>
                    <a:pt x="514185" y="117427"/>
                    <a:pt x="478146" y="81384"/>
                    <a:pt x="433845" y="81384"/>
                  </a:cubicBezTo>
                  <a:lnTo>
                    <a:pt x="347404" y="81384"/>
                  </a:lnTo>
                  <a:lnTo>
                    <a:pt x="347404" y="55198"/>
                  </a:lnTo>
                  <a:cubicBezTo>
                    <a:pt x="347404" y="24762"/>
                    <a:pt x="322642" y="0"/>
                    <a:pt x="292206" y="0"/>
                  </a:cubicBezTo>
                  <a:lnTo>
                    <a:pt x="221979" y="0"/>
                  </a:lnTo>
                  <a:cubicBezTo>
                    <a:pt x="191543" y="0"/>
                    <a:pt x="166782" y="24762"/>
                    <a:pt x="166782" y="55198"/>
                  </a:cubicBezTo>
                  <a:lnTo>
                    <a:pt x="166782" y="81384"/>
                  </a:lnTo>
                  <a:lnTo>
                    <a:pt x="80340" y="81384"/>
                  </a:lnTo>
                  <a:cubicBezTo>
                    <a:pt x="36040" y="81384"/>
                    <a:pt x="0" y="117423"/>
                    <a:pt x="0" y="161723"/>
                  </a:cubicBezTo>
                  <a:lnTo>
                    <a:pt x="0" y="395718"/>
                  </a:lnTo>
                  <a:cubicBezTo>
                    <a:pt x="0" y="440018"/>
                    <a:pt x="36040" y="476062"/>
                    <a:pt x="80340" y="476062"/>
                  </a:cubicBezTo>
                  <a:lnTo>
                    <a:pt x="250064" y="476062"/>
                  </a:lnTo>
                  <a:cubicBezTo>
                    <a:pt x="261158" y="476062"/>
                    <a:pt x="270148" y="467068"/>
                    <a:pt x="270148" y="455974"/>
                  </a:cubicBezTo>
                  <a:cubicBezTo>
                    <a:pt x="270148" y="444884"/>
                    <a:pt x="261158" y="435890"/>
                    <a:pt x="250064" y="435890"/>
                  </a:cubicBezTo>
                  <a:lnTo>
                    <a:pt x="80340" y="435890"/>
                  </a:lnTo>
                  <a:cubicBezTo>
                    <a:pt x="58192" y="435890"/>
                    <a:pt x="40172" y="417870"/>
                    <a:pt x="40172" y="395718"/>
                  </a:cubicBezTo>
                  <a:lnTo>
                    <a:pt x="40172" y="243036"/>
                  </a:lnTo>
                  <a:lnTo>
                    <a:pt x="238013" y="243036"/>
                  </a:lnTo>
                  <a:lnTo>
                    <a:pt x="238013" y="273201"/>
                  </a:lnTo>
                  <a:cubicBezTo>
                    <a:pt x="238013" y="284291"/>
                    <a:pt x="247004" y="293285"/>
                    <a:pt x="258097" y="293285"/>
                  </a:cubicBezTo>
                  <a:cubicBezTo>
                    <a:pt x="269191" y="293285"/>
                    <a:pt x="278181" y="284291"/>
                    <a:pt x="278181" y="273201"/>
                  </a:cubicBezTo>
                  <a:lnTo>
                    <a:pt x="278181" y="243036"/>
                  </a:lnTo>
                  <a:close/>
                  <a:moveTo>
                    <a:pt x="206953" y="55198"/>
                  </a:moveTo>
                  <a:cubicBezTo>
                    <a:pt x="206953" y="46914"/>
                    <a:pt x="213695" y="40172"/>
                    <a:pt x="221979" y="40172"/>
                  </a:cubicBezTo>
                  <a:lnTo>
                    <a:pt x="292206" y="40172"/>
                  </a:lnTo>
                  <a:cubicBezTo>
                    <a:pt x="300490" y="40172"/>
                    <a:pt x="307232" y="46910"/>
                    <a:pt x="307232" y="55198"/>
                  </a:cubicBezTo>
                  <a:lnTo>
                    <a:pt x="307232" y="81384"/>
                  </a:lnTo>
                  <a:lnTo>
                    <a:pt x="206953" y="81384"/>
                  </a:lnTo>
                  <a:close/>
                  <a:moveTo>
                    <a:pt x="40172" y="161727"/>
                  </a:moveTo>
                  <a:cubicBezTo>
                    <a:pt x="40172" y="139575"/>
                    <a:pt x="58192" y="121555"/>
                    <a:pt x="80340" y="121555"/>
                  </a:cubicBezTo>
                  <a:lnTo>
                    <a:pt x="433845" y="121555"/>
                  </a:lnTo>
                  <a:cubicBezTo>
                    <a:pt x="455994" y="121555"/>
                    <a:pt x="474017" y="139575"/>
                    <a:pt x="474017" y="161727"/>
                  </a:cubicBezTo>
                  <a:lnTo>
                    <a:pt x="474017" y="202864"/>
                  </a:lnTo>
                  <a:lnTo>
                    <a:pt x="40172" y="202864"/>
                  </a:lnTo>
                  <a:close/>
                  <a:moveTo>
                    <a:pt x="508468" y="479900"/>
                  </a:moveTo>
                  <a:lnTo>
                    <a:pt x="462198" y="433630"/>
                  </a:lnTo>
                  <a:cubicBezTo>
                    <a:pt x="470953" y="419715"/>
                    <a:pt x="476023" y="403260"/>
                    <a:pt x="476023" y="385641"/>
                  </a:cubicBezTo>
                  <a:cubicBezTo>
                    <a:pt x="476023" y="335804"/>
                    <a:pt x="435478" y="295255"/>
                    <a:pt x="385641" y="295255"/>
                  </a:cubicBezTo>
                  <a:cubicBezTo>
                    <a:pt x="335804" y="295255"/>
                    <a:pt x="295255" y="335804"/>
                    <a:pt x="295255" y="385641"/>
                  </a:cubicBezTo>
                  <a:cubicBezTo>
                    <a:pt x="295255" y="435478"/>
                    <a:pt x="335804" y="476026"/>
                    <a:pt x="385641" y="476026"/>
                  </a:cubicBezTo>
                  <a:cubicBezTo>
                    <a:pt x="403343" y="476026"/>
                    <a:pt x="419871" y="470905"/>
                    <a:pt x="433830" y="462072"/>
                  </a:cubicBezTo>
                  <a:lnTo>
                    <a:pt x="480061" y="508303"/>
                  </a:lnTo>
                  <a:cubicBezTo>
                    <a:pt x="483985" y="512227"/>
                    <a:pt x="489125" y="514189"/>
                    <a:pt x="494266" y="514189"/>
                  </a:cubicBezTo>
                  <a:cubicBezTo>
                    <a:pt x="499407" y="514189"/>
                    <a:pt x="504543" y="512227"/>
                    <a:pt x="508468" y="508303"/>
                  </a:cubicBezTo>
                  <a:cubicBezTo>
                    <a:pt x="516312" y="500458"/>
                    <a:pt x="516312" y="487744"/>
                    <a:pt x="508468" y="479900"/>
                  </a:cubicBezTo>
                  <a:close/>
                  <a:moveTo>
                    <a:pt x="335427" y="385641"/>
                  </a:moveTo>
                  <a:cubicBezTo>
                    <a:pt x="335427" y="357952"/>
                    <a:pt x="357952" y="335427"/>
                    <a:pt x="385641" y="335427"/>
                  </a:cubicBezTo>
                  <a:cubicBezTo>
                    <a:pt x="413326" y="335427"/>
                    <a:pt x="435855" y="357952"/>
                    <a:pt x="435855" y="385641"/>
                  </a:cubicBezTo>
                  <a:cubicBezTo>
                    <a:pt x="435855" y="413330"/>
                    <a:pt x="413326" y="435855"/>
                    <a:pt x="385641" y="435855"/>
                  </a:cubicBezTo>
                  <a:cubicBezTo>
                    <a:pt x="357952" y="435855"/>
                    <a:pt x="335427" y="413326"/>
                    <a:pt x="335427" y="385641"/>
                  </a:cubicBezTo>
                  <a:close/>
                </a:path>
              </a:pathLst>
            </a:custGeom>
            <a:solidFill>
              <a:schemeClr val="bg1"/>
            </a:solidFill>
            <a:ln w="1005" cap="flat">
              <a:noFill/>
              <a:prstDash val="solid"/>
              <a:miter/>
            </a:ln>
          </p:spPr>
          <p:txBody>
            <a:bodyPr rtlCol="0" anchor="ctr"/>
            <a:lstStyle/>
            <a:p>
              <a:endParaRPr lang="en-US">
                <a:cs typeface="+mn-ea"/>
                <a:sym typeface="+mn-lt"/>
              </a:endParaRPr>
            </a:p>
          </p:txBody>
        </p:sp>
      </p:grpSp>
      <p:grpSp>
        <p:nvGrpSpPr>
          <p:cNvPr id="36" name="组合 35">
            <a:extLst>
              <a:ext uri="{FF2B5EF4-FFF2-40B4-BE49-F238E27FC236}">
                <a16:creationId xmlns:a16="http://schemas.microsoft.com/office/drawing/2014/main" id="{DEA012B0-5B2A-45B1-BA31-B213CFA696F5}"/>
              </a:ext>
            </a:extLst>
          </p:cNvPr>
          <p:cNvGrpSpPr/>
          <p:nvPr/>
        </p:nvGrpSpPr>
        <p:grpSpPr>
          <a:xfrm>
            <a:off x="6122508" y="2588232"/>
            <a:ext cx="713358" cy="713358"/>
            <a:chOff x="5384682" y="3061831"/>
            <a:chExt cx="713358" cy="713358"/>
          </a:xfrm>
        </p:grpSpPr>
        <p:sp>
          <p:nvSpPr>
            <p:cNvPr id="37" name="Flowchart: Connector 55">
              <a:extLst>
                <a:ext uri="{FF2B5EF4-FFF2-40B4-BE49-F238E27FC236}">
                  <a16:creationId xmlns:a16="http://schemas.microsoft.com/office/drawing/2014/main" id="{142C0E30-D47B-4AB7-85FA-ED4FC8B7DD98}"/>
                </a:ext>
              </a:extLst>
            </p:cNvPr>
            <p:cNvSpPr/>
            <p:nvPr/>
          </p:nvSpPr>
          <p:spPr>
            <a:xfrm>
              <a:off x="5384682" y="3061831"/>
              <a:ext cx="713358" cy="713358"/>
            </a:xfrm>
            <a:prstGeom prst="flowChartConnector">
              <a:avLst/>
            </a:prstGeom>
            <a:solidFill>
              <a:srgbClr val="616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bg1"/>
                </a:solidFill>
                <a:cs typeface="+mn-ea"/>
                <a:sym typeface="+mn-lt"/>
              </a:endParaRPr>
            </a:p>
          </p:txBody>
        </p:sp>
        <p:sp>
          <p:nvSpPr>
            <p:cNvPr id="38" name="Shape">
              <a:extLst>
                <a:ext uri="{FF2B5EF4-FFF2-40B4-BE49-F238E27FC236}">
                  <a16:creationId xmlns:a16="http://schemas.microsoft.com/office/drawing/2014/main" id="{D65D503E-D345-4499-8D34-B6834B3A7395}"/>
                </a:ext>
              </a:extLst>
            </p:cNvPr>
            <p:cNvSpPr>
              <a:spLocks noChangeAspect="1"/>
            </p:cNvSpPr>
            <p:nvPr/>
          </p:nvSpPr>
          <p:spPr>
            <a:xfrm>
              <a:off x="5568489" y="3245639"/>
              <a:ext cx="345743" cy="345743"/>
            </a:xfrm>
            <a:custGeom>
              <a:avLst/>
              <a:gdLst>
                <a:gd name="connsiteX0" fmla="*/ 167089 w 515357"/>
                <a:gd name="connsiteY0" fmla="*/ 474166 h 514350"/>
                <a:gd name="connsiteX1" fmla="*/ 61090 w 515357"/>
                <a:gd name="connsiteY1" fmla="*/ 474166 h 514350"/>
                <a:gd name="connsiteX2" fmla="*/ 44989 w 515357"/>
                <a:gd name="connsiteY2" fmla="*/ 466526 h 514350"/>
                <a:gd name="connsiteX3" fmla="*/ 40723 w 515357"/>
                <a:gd name="connsiteY3" fmla="*/ 448926 h 514350"/>
                <a:gd name="connsiteX4" fmla="*/ 252548 w 515357"/>
                <a:gd name="connsiteY4" fmla="*/ 273143 h 514350"/>
                <a:gd name="connsiteX5" fmla="*/ 257679 w 515357"/>
                <a:gd name="connsiteY5" fmla="*/ 273248 h 514350"/>
                <a:gd name="connsiteX6" fmla="*/ 262774 w 515357"/>
                <a:gd name="connsiteY6" fmla="*/ 273143 h 514350"/>
                <a:gd name="connsiteX7" fmla="*/ 341427 w 515357"/>
                <a:gd name="connsiteY7" fmla="*/ 289840 h 514350"/>
                <a:gd name="connsiteX8" fmla="*/ 367676 w 515357"/>
                <a:gd name="connsiteY8" fmla="*/ 278836 h 514350"/>
                <a:gd name="connsiteX9" fmla="*/ 356652 w 515357"/>
                <a:gd name="connsiteY9" fmla="*/ 252639 h 514350"/>
                <a:gd name="connsiteX10" fmla="*/ 339300 w 515357"/>
                <a:gd name="connsiteY10" fmla="*/ 246238 h 514350"/>
                <a:gd name="connsiteX11" fmla="*/ 394570 w 515357"/>
                <a:gd name="connsiteY11" fmla="*/ 136624 h 514350"/>
                <a:gd name="connsiteX12" fmla="*/ 257679 w 515357"/>
                <a:gd name="connsiteY12" fmla="*/ 0 h 514350"/>
                <a:gd name="connsiteX13" fmla="*/ 120787 w 515357"/>
                <a:gd name="connsiteY13" fmla="*/ 136624 h 514350"/>
                <a:gd name="connsiteX14" fmla="*/ 175790 w 515357"/>
                <a:gd name="connsiteY14" fmla="*/ 246042 h 514350"/>
                <a:gd name="connsiteX15" fmla="*/ 91424 w 515357"/>
                <a:gd name="connsiteY15" fmla="*/ 292316 h 514350"/>
                <a:gd name="connsiteX16" fmla="*/ 1306 w 515357"/>
                <a:gd name="connsiteY16" fmla="*/ 440736 h 514350"/>
                <a:gd name="connsiteX17" fmla="*/ 13750 w 515357"/>
                <a:gd name="connsiteY17" fmla="*/ 491876 h 514350"/>
                <a:gd name="connsiteX18" fmla="*/ 61090 w 515357"/>
                <a:gd name="connsiteY18" fmla="*/ 514350 h 514350"/>
                <a:gd name="connsiteX19" fmla="*/ 167089 w 515357"/>
                <a:gd name="connsiteY19" fmla="*/ 514350 h 514350"/>
                <a:gd name="connsiteX20" fmla="*/ 187220 w 515357"/>
                <a:gd name="connsiteY20" fmla="*/ 494258 h 514350"/>
                <a:gd name="connsiteX21" fmla="*/ 167089 w 515357"/>
                <a:gd name="connsiteY21" fmla="*/ 474166 h 514350"/>
                <a:gd name="connsiteX22" fmla="*/ 161049 w 515357"/>
                <a:gd name="connsiteY22" fmla="*/ 136624 h 514350"/>
                <a:gd name="connsiteX23" fmla="*/ 257679 w 515357"/>
                <a:gd name="connsiteY23" fmla="*/ 40184 h 514350"/>
                <a:gd name="connsiteX24" fmla="*/ 354308 w 515357"/>
                <a:gd name="connsiteY24" fmla="*/ 136624 h 514350"/>
                <a:gd name="connsiteX25" fmla="*/ 262255 w 515357"/>
                <a:gd name="connsiteY25" fmla="*/ 232955 h 514350"/>
                <a:gd name="connsiteX26" fmla="*/ 257679 w 515357"/>
                <a:gd name="connsiteY26" fmla="*/ 232896 h 514350"/>
                <a:gd name="connsiteX27" fmla="*/ 252961 w 515357"/>
                <a:gd name="connsiteY27" fmla="*/ 232947 h 514350"/>
                <a:gd name="connsiteX28" fmla="*/ 161049 w 515357"/>
                <a:gd name="connsiteY28" fmla="*/ 136624 h 514350"/>
                <a:gd name="connsiteX29" fmla="*/ 515357 w 515357"/>
                <a:gd name="connsiteY29" fmla="*/ 361652 h 514350"/>
                <a:gd name="connsiteX30" fmla="*/ 515357 w 515357"/>
                <a:gd name="connsiteY30" fmla="*/ 430969 h 514350"/>
                <a:gd name="connsiteX31" fmla="*/ 495226 w 515357"/>
                <a:gd name="connsiteY31" fmla="*/ 451061 h 514350"/>
                <a:gd name="connsiteX32" fmla="*/ 475095 w 515357"/>
                <a:gd name="connsiteY32" fmla="*/ 430969 h 514350"/>
                <a:gd name="connsiteX33" fmla="*/ 475095 w 515357"/>
                <a:gd name="connsiteY33" fmla="*/ 382243 h 514350"/>
                <a:gd name="connsiteX34" fmla="*/ 406213 w 515357"/>
                <a:gd name="connsiteY34" fmla="*/ 450821 h 514350"/>
                <a:gd name="connsiteX35" fmla="*/ 342556 w 515357"/>
                <a:gd name="connsiteY35" fmla="*/ 452195 h 514350"/>
                <a:gd name="connsiteX36" fmla="*/ 332286 w 515357"/>
                <a:gd name="connsiteY36" fmla="*/ 442816 h 514350"/>
                <a:gd name="connsiteX37" fmla="*/ 324143 w 515357"/>
                <a:gd name="connsiteY37" fmla="*/ 443087 h 514350"/>
                <a:gd name="connsiteX38" fmla="*/ 262200 w 515357"/>
                <a:gd name="connsiteY38" fmla="*/ 508103 h 514350"/>
                <a:gd name="connsiteX39" fmla="*/ 247609 w 515357"/>
                <a:gd name="connsiteY39" fmla="*/ 514350 h 514350"/>
                <a:gd name="connsiteX40" fmla="*/ 233742 w 515357"/>
                <a:gd name="connsiteY40" fmla="*/ 508817 h 514350"/>
                <a:gd name="connsiteX41" fmla="*/ 233026 w 515357"/>
                <a:gd name="connsiteY41" fmla="*/ 480414 h 514350"/>
                <a:gd name="connsiteX42" fmla="*/ 294996 w 515357"/>
                <a:gd name="connsiteY42" fmla="*/ 415367 h 514350"/>
                <a:gd name="connsiteX43" fmla="*/ 326801 w 515357"/>
                <a:gd name="connsiteY43" fmla="*/ 401134 h 514350"/>
                <a:gd name="connsiteX44" fmla="*/ 359463 w 515357"/>
                <a:gd name="connsiteY44" fmla="*/ 413169 h 514350"/>
                <a:gd name="connsiteX45" fmla="*/ 369733 w 515357"/>
                <a:gd name="connsiteY45" fmla="*/ 422548 h 514350"/>
                <a:gd name="connsiteX46" fmla="*/ 377777 w 515357"/>
                <a:gd name="connsiteY46" fmla="*/ 422371 h 514350"/>
                <a:gd name="connsiteX47" fmla="*/ 448858 w 515357"/>
                <a:gd name="connsiteY47" fmla="*/ 351606 h 514350"/>
                <a:gd name="connsiteX48" fmla="*/ 398597 w 515357"/>
                <a:gd name="connsiteY48" fmla="*/ 351606 h 514350"/>
                <a:gd name="connsiteX49" fmla="*/ 378465 w 515357"/>
                <a:gd name="connsiteY49" fmla="*/ 331515 h 514350"/>
                <a:gd name="connsiteX50" fmla="*/ 398597 w 515357"/>
                <a:gd name="connsiteY50" fmla="*/ 311423 h 514350"/>
                <a:gd name="connsiteX51" fmla="*/ 465029 w 515357"/>
                <a:gd name="connsiteY51" fmla="*/ 311423 h 514350"/>
                <a:gd name="connsiteX52" fmla="*/ 515357 w 515357"/>
                <a:gd name="connsiteY52" fmla="*/ 361652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15357" h="514350">
                  <a:moveTo>
                    <a:pt x="167089" y="474166"/>
                  </a:moveTo>
                  <a:lnTo>
                    <a:pt x="61090" y="474166"/>
                  </a:lnTo>
                  <a:cubicBezTo>
                    <a:pt x="52499" y="474166"/>
                    <a:pt x="47313" y="469379"/>
                    <a:pt x="44989" y="466526"/>
                  </a:cubicBezTo>
                  <a:cubicBezTo>
                    <a:pt x="40970" y="461597"/>
                    <a:pt x="39417" y="455185"/>
                    <a:pt x="40723" y="448926"/>
                  </a:cubicBezTo>
                  <a:cubicBezTo>
                    <a:pt x="61628" y="348706"/>
                    <a:pt x="150245" y="275517"/>
                    <a:pt x="252548" y="273143"/>
                  </a:cubicBezTo>
                  <a:cubicBezTo>
                    <a:pt x="254250" y="273205"/>
                    <a:pt x="255961" y="273248"/>
                    <a:pt x="257679" y="273248"/>
                  </a:cubicBezTo>
                  <a:cubicBezTo>
                    <a:pt x="259385" y="273248"/>
                    <a:pt x="261080" y="273205"/>
                    <a:pt x="262774" y="273143"/>
                  </a:cubicBezTo>
                  <a:cubicBezTo>
                    <a:pt x="289354" y="273778"/>
                    <a:pt x="315792" y="279386"/>
                    <a:pt x="341427" y="289840"/>
                  </a:cubicBezTo>
                  <a:cubicBezTo>
                    <a:pt x="351721" y="294035"/>
                    <a:pt x="363473" y="289110"/>
                    <a:pt x="367676" y="278836"/>
                  </a:cubicBezTo>
                  <a:cubicBezTo>
                    <a:pt x="371880" y="268567"/>
                    <a:pt x="366945" y="256838"/>
                    <a:pt x="356652" y="252639"/>
                  </a:cubicBezTo>
                  <a:cubicBezTo>
                    <a:pt x="350903" y="250296"/>
                    <a:pt x="345119" y="248169"/>
                    <a:pt x="339300" y="246238"/>
                  </a:cubicBezTo>
                  <a:cubicBezTo>
                    <a:pt x="372819" y="221312"/>
                    <a:pt x="394570" y="181458"/>
                    <a:pt x="394570" y="136624"/>
                  </a:cubicBezTo>
                  <a:cubicBezTo>
                    <a:pt x="394570" y="61292"/>
                    <a:pt x="333159" y="0"/>
                    <a:pt x="257679" y="0"/>
                  </a:cubicBezTo>
                  <a:cubicBezTo>
                    <a:pt x="182195" y="0"/>
                    <a:pt x="120787" y="61292"/>
                    <a:pt x="120787" y="136624"/>
                  </a:cubicBezTo>
                  <a:cubicBezTo>
                    <a:pt x="120787" y="181336"/>
                    <a:pt x="142420" y="221104"/>
                    <a:pt x="175790" y="246042"/>
                  </a:cubicBezTo>
                  <a:cubicBezTo>
                    <a:pt x="145220" y="256084"/>
                    <a:pt x="116533" y="271706"/>
                    <a:pt x="91424" y="292316"/>
                  </a:cubicBezTo>
                  <a:cubicBezTo>
                    <a:pt x="45394" y="330106"/>
                    <a:pt x="13388" y="382815"/>
                    <a:pt x="1306" y="440736"/>
                  </a:cubicBezTo>
                  <a:cubicBezTo>
                    <a:pt x="-2481" y="458886"/>
                    <a:pt x="2057" y="477526"/>
                    <a:pt x="13750" y="491876"/>
                  </a:cubicBezTo>
                  <a:cubicBezTo>
                    <a:pt x="25389" y="506160"/>
                    <a:pt x="42641" y="514350"/>
                    <a:pt x="61090" y="514350"/>
                  </a:cubicBezTo>
                  <a:lnTo>
                    <a:pt x="167089" y="514350"/>
                  </a:lnTo>
                  <a:cubicBezTo>
                    <a:pt x="178208" y="514350"/>
                    <a:pt x="187220" y="505356"/>
                    <a:pt x="187220" y="494258"/>
                  </a:cubicBezTo>
                  <a:cubicBezTo>
                    <a:pt x="187220" y="483161"/>
                    <a:pt x="178208" y="474166"/>
                    <a:pt x="167089" y="474166"/>
                  </a:cubicBezTo>
                  <a:close/>
                  <a:moveTo>
                    <a:pt x="161049" y="136624"/>
                  </a:moveTo>
                  <a:cubicBezTo>
                    <a:pt x="161049" y="83448"/>
                    <a:pt x="204398" y="40184"/>
                    <a:pt x="257679" y="40184"/>
                  </a:cubicBezTo>
                  <a:cubicBezTo>
                    <a:pt x="310959" y="40184"/>
                    <a:pt x="354308" y="83448"/>
                    <a:pt x="354308" y="136624"/>
                  </a:cubicBezTo>
                  <a:cubicBezTo>
                    <a:pt x="354308" y="188270"/>
                    <a:pt x="313421" y="230561"/>
                    <a:pt x="262255" y="232955"/>
                  </a:cubicBezTo>
                  <a:cubicBezTo>
                    <a:pt x="260730" y="232928"/>
                    <a:pt x="259204" y="232896"/>
                    <a:pt x="257679" y="232896"/>
                  </a:cubicBezTo>
                  <a:cubicBezTo>
                    <a:pt x="256106" y="232896"/>
                    <a:pt x="254529" y="232920"/>
                    <a:pt x="252961" y="232947"/>
                  </a:cubicBezTo>
                  <a:cubicBezTo>
                    <a:pt x="201862" y="230483"/>
                    <a:pt x="161049" y="188223"/>
                    <a:pt x="161049" y="136624"/>
                  </a:cubicBezTo>
                  <a:close/>
                  <a:moveTo>
                    <a:pt x="515357" y="361652"/>
                  </a:moveTo>
                  <a:lnTo>
                    <a:pt x="515357" y="430969"/>
                  </a:lnTo>
                  <a:cubicBezTo>
                    <a:pt x="515357" y="442067"/>
                    <a:pt x="506345" y="451061"/>
                    <a:pt x="495226" y="451061"/>
                  </a:cubicBezTo>
                  <a:cubicBezTo>
                    <a:pt x="484107" y="451061"/>
                    <a:pt x="475095" y="442067"/>
                    <a:pt x="475095" y="430969"/>
                  </a:cubicBezTo>
                  <a:lnTo>
                    <a:pt x="475095" y="382243"/>
                  </a:lnTo>
                  <a:lnTo>
                    <a:pt x="406213" y="450821"/>
                  </a:lnTo>
                  <a:cubicBezTo>
                    <a:pt x="388732" y="468225"/>
                    <a:pt x="360768" y="468826"/>
                    <a:pt x="342556" y="452195"/>
                  </a:cubicBezTo>
                  <a:lnTo>
                    <a:pt x="332286" y="442816"/>
                  </a:lnTo>
                  <a:cubicBezTo>
                    <a:pt x="329966" y="440701"/>
                    <a:pt x="326313" y="440819"/>
                    <a:pt x="324143" y="443087"/>
                  </a:cubicBezTo>
                  <a:lnTo>
                    <a:pt x="262200" y="508103"/>
                  </a:lnTo>
                  <a:cubicBezTo>
                    <a:pt x="258245" y="512255"/>
                    <a:pt x="252933" y="514350"/>
                    <a:pt x="247609" y="514350"/>
                  </a:cubicBezTo>
                  <a:cubicBezTo>
                    <a:pt x="242628" y="514350"/>
                    <a:pt x="237638" y="512517"/>
                    <a:pt x="233742" y="508817"/>
                  </a:cubicBezTo>
                  <a:cubicBezTo>
                    <a:pt x="225685" y="501173"/>
                    <a:pt x="225363" y="488454"/>
                    <a:pt x="233026" y="480414"/>
                  </a:cubicBezTo>
                  <a:lnTo>
                    <a:pt x="294996" y="415367"/>
                  </a:lnTo>
                  <a:cubicBezTo>
                    <a:pt x="303402" y="406584"/>
                    <a:pt x="314687" y="401542"/>
                    <a:pt x="326801" y="401134"/>
                  </a:cubicBezTo>
                  <a:cubicBezTo>
                    <a:pt x="338923" y="400733"/>
                    <a:pt x="350518" y="404999"/>
                    <a:pt x="359463" y="413169"/>
                  </a:cubicBezTo>
                  <a:lnTo>
                    <a:pt x="369733" y="422548"/>
                  </a:lnTo>
                  <a:cubicBezTo>
                    <a:pt x="372033" y="424647"/>
                    <a:pt x="375568" y="424573"/>
                    <a:pt x="377777" y="422371"/>
                  </a:cubicBezTo>
                  <a:lnTo>
                    <a:pt x="448858" y="351606"/>
                  </a:lnTo>
                  <a:lnTo>
                    <a:pt x="398597" y="351606"/>
                  </a:lnTo>
                  <a:cubicBezTo>
                    <a:pt x="387477" y="351606"/>
                    <a:pt x="378465" y="342612"/>
                    <a:pt x="378465" y="331515"/>
                  </a:cubicBezTo>
                  <a:cubicBezTo>
                    <a:pt x="378465" y="320417"/>
                    <a:pt x="387477" y="311423"/>
                    <a:pt x="398597" y="311423"/>
                  </a:cubicBezTo>
                  <a:lnTo>
                    <a:pt x="465029" y="311423"/>
                  </a:lnTo>
                  <a:cubicBezTo>
                    <a:pt x="492780" y="311423"/>
                    <a:pt x="515357" y="333956"/>
                    <a:pt x="515357" y="361652"/>
                  </a:cubicBezTo>
                  <a:close/>
                </a:path>
              </a:pathLst>
            </a:custGeom>
            <a:solidFill>
              <a:schemeClr val="bg1"/>
            </a:solidFill>
            <a:ln w="1007" cap="flat">
              <a:noFill/>
              <a:prstDash val="solid"/>
              <a:miter/>
            </a:ln>
          </p:spPr>
          <p:txBody>
            <a:bodyPr rtlCol="0" anchor="ctr"/>
            <a:lstStyle/>
            <a:p>
              <a:endParaRPr lang="en-US">
                <a:cs typeface="+mn-ea"/>
                <a:sym typeface="+mn-lt"/>
              </a:endParaRPr>
            </a:p>
          </p:txBody>
        </p:sp>
      </p:grpSp>
      <p:sp>
        <p:nvSpPr>
          <p:cNvPr id="39" name="文本框 38">
            <a:extLst>
              <a:ext uri="{FF2B5EF4-FFF2-40B4-BE49-F238E27FC236}">
                <a16:creationId xmlns:a16="http://schemas.microsoft.com/office/drawing/2014/main" id="{6257BB5E-C941-47C8-8832-5F1FD658F117}"/>
              </a:ext>
            </a:extLst>
          </p:cNvPr>
          <p:cNvSpPr txBox="1"/>
          <p:nvPr/>
        </p:nvSpPr>
        <p:spPr>
          <a:xfrm>
            <a:off x="7140184" y="1502907"/>
            <a:ext cx="2735336" cy="461665"/>
          </a:xfrm>
          <a:prstGeom prst="rect">
            <a:avLst/>
          </a:prstGeom>
          <a:noFill/>
        </p:spPr>
        <p:txBody>
          <a:bodyPr wrap="square" rtlCol="0">
            <a:spAutoFit/>
          </a:bodyPr>
          <a:lstStyle/>
          <a:p>
            <a:r>
              <a:rPr lang="zh-CN" altLang="en-US" sz="2400" b="1" dirty="0">
                <a:cs typeface="+mn-ea"/>
                <a:sym typeface="+mn-lt"/>
              </a:rPr>
              <a:t>机械结构详细设计</a:t>
            </a:r>
          </a:p>
        </p:txBody>
      </p:sp>
      <p:sp>
        <p:nvSpPr>
          <p:cNvPr id="40" name="文本框 39">
            <a:extLst>
              <a:ext uri="{FF2B5EF4-FFF2-40B4-BE49-F238E27FC236}">
                <a16:creationId xmlns:a16="http://schemas.microsoft.com/office/drawing/2014/main" id="{75DB3AA7-979B-4802-885B-6408C06FB435}"/>
              </a:ext>
            </a:extLst>
          </p:cNvPr>
          <p:cNvSpPr txBox="1"/>
          <p:nvPr/>
        </p:nvSpPr>
        <p:spPr>
          <a:xfrm>
            <a:off x="7140184" y="2750405"/>
            <a:ext cx="2891897" cy="461665"/>
          </a:xfrm>
          <a:prstGeom prst="rect">
            <a:avLst/>
          </a:prstGeom>
          <a:noFill/>
        </p:spPr>
        <p:txBody>
          <a:bodyPr wrap="square" rtlCol="0">
            <a:spAutoFit/>
          </a:bodyPr>
          <a:lstStyle/>
          <a:p>
            <a:r>
              <a:rPr lang="zh-CN" altLang="en-US" sz="2400" b="1" dirty="0">
                <a:cs typeface="+mn-ea"/>
                <a:sym typeface="+mn-lt"/>
              </a:rPr>
              <a:t>硬件单元详细设计</a:t>
            </a:r>
          </a:p>
        </p:txBody>
      </p:sp>
      <p:sp>
        <p:nvSpPr>
          <p:cNvPr id="41" name="文本框 40">
            <a:extLst>
              <a:ext uri="{FF2B5EF4-FFF2-40B4-BE49-F238E27FC236}">
                <a16:creationId xmlns:a16="http://schemas.microsoft.com/office/drawing/2014/main" id="{06622FAA-11EE-4352-A123-6BA584090790}"/>
              </a:ext>
            </a:extLst>
          </p:cNvPr>
          <p:cNvSpPr txBox="1"/>
          <p:nvPr/>
        </p:nvSpPr>
        <p:spPr>
          <a:xfrm>
            <a:off x="7140184" y="3997903"/>
            <a:ext cx="2984617" cy="461665"/>
          </a:xfrm>
          <a:prstGeom prst="rect">
            <a:avLst/>
          </a:prstGeom>
          <a:noFill/>
        </p:spPr>
        <p:txBody>
          <a:bodyPr wrap="square" rtlCol="0">
            <a:spAutoFit/>
          </a:bodyPr>
          <a:lstStyle/>
          <a:p>
            <a:r>
              <a:rPr lang="zh-CN" altLang="en-US" sz="2400" b="1" dirty="0">
                <a:cs typeface="+mn-ea"/>
                <a:sym typeface="+mn-lt"/>
              </a:rPr>
              <a:t>控制算法详细设计</a:t>
            </a:r>
          </a:p>
        </p:txBody>
      </p:sp>
      <p:sp>
        <p:nvSpPr>
          <p:cNvPr id="42" name="文本框 41">
            <a:extLst>
              <a:ext uri="{FF2B5EF4-FFF2-40B4-BE49-F238E27FC236}">
                <a16:creationId xmlns:a16="http://schemas.microsoft.com/office/drawing/2014/main" id="{867B5CE6-8CDC-45B1-8140-1B0A6AE9951E}"/>
              </a:ext>
            </a:extLst>
          </p:cNvPr>
          <p:cNvSpPr txBox="1"/>
          <p:nvPr/>
        </p:nvSpPr>
        <p:spPr>
          <a:xfrm>
            <a:off x="7140184" y="5245401"/>
            <a:ext cx="2891897" cy="461665"/>
          </a:xfrm>
          <a:prstGeom prst="rect">
            <a:avLst/>
          </a:prstGeom>
          <a:noFill/>
        </p:spPr>
        <p:txBody>
          <a:bodyPr wrap="square" rtlCol="0">
            <a:spAutoFit/>
          </a:bodyPr>
          <a:lstStyle/>
          <a:p>
            <a:r>
              <a:rPr lang="zh-CN" altLang="en-US" sz="2400" b="1" dirty="0" smtClean="0">
                <a:cs typeface="+mn-ea"/>
                <a:sym typeface="+mn-lt"/>
              </a:rPr>
              <a:t>软件模块详细设计</a:t>
            </a:r>
            <a:endParaRPr lang="zh-CN" altLang="en-US" sz="2400" b="1" dirty="0">
              <a:cs typeface="+mn-ea"/>
              <a:sym typeface="+mn-lt"/>
            </a:endParaRPr>
          </a:p>
        </p:txBody>
      </p:sp>
    </p:spTree>
    <p:extLst>
      <p:ext uri="{BB962C8B-B14F-4D97-AF65-F5344CB8AC3E}">
        <p14:creationId xmlns:p14="http://schemas.microsoft.com/office/powerpoint/2010/main" val="30294909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a:extLst>
              <a:ext uri="{FF2B5EF4-FFF2-40B4-BE49-F238E27FC236}">
                <a16:creationId xmlns:a16="http://schemas.microsoft.com/office/drawing/2014/main" id="{BAEB0924-10BC-4E6C-998D-AA40F81B0A61}"/>
              </a:ext>
            </a:extLst>
          </p:cNvPr>
          <p:cNvSpPr/>
          <p:nvPr/>
        </p:nvSpPr>
        <p:spPr>
          <a:xfrm>
            <a:off x="8465062" y="5229225"/>
            <a:ext cx="3728528" cy="1628775"/>
          </a:xfrm>
          <a:custGeom>
            <a:avLst/>
            <a:gdLst>
              <a:gd name="connsiteX0" fmla="*/ 2856319 w 2856319"/>
              <a:gd name="connsiteY0" fmla="*/ 0 h 1247758"/>
              <a:gd name="connsiteX1" fmla="*/ 2856319 w 2856319"/>
              <a:gd name="connsiteY1" fmla="*/ 1247758 h 1247758"/>
              <a:gd name="connsiteX2" fmla="*/ 3522 w 2856319"/>
              <a:gd name="connsiteY2" fmla="*/ 1247758 h 1247758"/>
              <a:gd name="connsiteX3" fmla="*/ 0 w 2856319"/>
              <a:gd name="connsiteY3" fmla="*/ 1164497 h 1247758"/>
              <a:gd name="connsiteX4" fmla="*/ 106202 w 2856319"/>
              <a:gd name="connsiteY4" fmla="*/ 891030 h 1247758"/>
              <a:gd name="connsiteX5" fmla="*/ 307984 w 2856319"/>
              <a:gd name="connsiteY5" fmla="*/ 758278 h 1247758"/>
              <a:gd name="connsiteX6" fmla="*/ 767304 w 2856319"/>
              <a:gd name="connsiteY6" fmla="*/ 665350 h 1247758"/>
              <a:gd name="connsiteX7" fmla="*/ 1712496 w 2856319"/>
              <a:gd name="connsiteY7" fmla="*/ 439674 h 1247758"/>
              <a:gd name="connsiteX8" fmla="*/ 2086857 w 2856319"/>
              <a:gd name="connsiteY8" fmla="*/ 301612 h 1247758"/>
              <a:gd name="connsiteX9" fmla="*/ 2649724 w 2856319"/>
              <a:gd name="connsiteY9" fmla="*/ 75933 h 1247758"/>
              <a:gd name="connsiteX10" fmla="*/ 2840803 w 2856319"/>
              <a:gd name="connsiteY10" fmla="*/ 4579 h 1247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6319" h="1247758">
                <a:moveTo>
                  <a:pt x="2856319" y="0"/>
                </a:moveTo>
                <a:lnTo>
                  <a:pt x="2856319" y="1247758"/>
                </a:lnTo>
                <a:lnTo>
                  <a:pt x="3522" y="1247758"/>
                </a:lnTo>
                <a:lnTo>
                  <a:pt x="0" y="1164497"/>
                </a:lnTo>
                <a:cubicBezTo>
                  <a:pt x="5310" y="1063605"/>
                  <a:pt x="34514" y="962714"/>
                  <a:pt x="106202" y="891030"/>
                </a:cubicBezTo>
                <a:cubicBezTo>
                  <a:pt x="161956" y="835272"/>
                  <a:pt x="233643" y="790138"/>
                  <a:pt x="307984" y="758278"/>
                </a:cubicBezTo>
                <a:cubicBezTo>
                  <a:pt x="454010" y="697211"/>
                  <a:pt x="610658" y="678627"/>
                  <a:pt x="767304" y="665350"/>
                </a:cubicBezTo>
                <a:cubicBezTo>
                  <a:pt x="1093874" y="641456"/>
                  <a:pt x="1415132" y="588356"/>
                  <a:pt x="1712496" y="439674"/>
                </a:cubicBezTo>
                <a:cubicBezTo>
                  <a:pt x="1831973" y="381263"/>
                  <a:pt x="1962069" y="349403"/>
                  <a:pt x="2086857" y="301612"/>
                </a:cubicBezTo>
                <a:cubicBezTo>
                  <a:pt x="2275363" y="227271"/>
                  <a:pt x="2463871" y="155584"/>
                  <a:pt x="2649724" y="75933"/>
                </a:cubicBezTo>
                <a:cubicBezTo>
                  <a:pt x="2712781" y="49382"/>
                  <a:pt x="2776501" y="25819"/>
                  <a:pt x="2840803" y="4579"/>
                </a:cubicBezTo>
                <a:close/>
              </a:path>
            </a:pathLst>
          </a:custGeom>
          <a:solidFill>
            <a:srgbClr val="DBDBFD"/>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5" name="Freeform: Shape 7">
            <a:extLst>
              <a:ext uri="{FF2B5EF4-FFF2-40B4-BE49-F238E27FC236}">
                <a16:creationId xmlns:a16="http://schemas.microsoft.com/office/drawing/2014/main" id="{3C0D4919-8FBD-477B-8A82-A60EA1947CC1}"/>
              </a:ext>
            </a:extLst>
          </p:cNvPr>
          <p:cNvSpPr/>
          <p:nvPr/>
        </p:nvSpPr>
        <p:spPr>
          <a:xfrm>
            <a:off x="7880904" y="5465732"/>
            <a:ext cx="1347414" cy="1147018"/>
          </a:xfrm>
          <a:custGeom>
            <a:avLst/>
            <a:gdLst>
              <a:gd name="connsiteX0" fmla="*/ 5502 w 370310"/>
              <a:gd name="connsiteY0" fmla="*/ 269705 h 315235"/>
              <a:gd name="connsiteX1" fmla="*/ 15979 w 370310"/>
              <a:gd name="connsiteY1" fmla="*/ 175407 h 315235"/>
              <a:gd name="connsiteX2" fmla="*/ 46459 w 370310"/>
              <a:gd name="connsiteY2" fmla="*/ 150642 h 315235"/>
              <a:gd name="connsiteX3" fmla="*/ 127422 w 370310"/>
              <a:gd name="connsiteY3" fmla="*/ 87777 h 315235"/>
              <a:gd name="connsiteX4" fmla="*/ 175047 w 370310"/>
              <a:gd name="connsiteY4" fmla="*/ 49677 h 315235"/>
              <a:gd name="connsiteX5" fmla="*/ 207432 w 370310"/>
              <a:gd name="connsiteY5" fmla="*/ 36342 h 315235"/>
              <a:gd name="connsiteX6" fmla="*/ 270297 w 370310"/>
              <a:gd name="connsiteY6" fmla="*/ 17292 h 315235"/>
              <a:gd name="connsiteX7" fmla="*/ 317922 w 370310"/>
              <a:gd name="connsiteY7" fmla="*/ 1100 h 315235"/>
              <a:gd name="connsiteX8" fmla="*/ 334114 w 370310"/>
              <a:gd name="connsiteY8" fmla="*/ 1100 h 315235"/>
              <a:gd name="connsiteX9" fmla="*/ 369357 w 370310"/>
              <a:gd name="connsiteY9" fmla="*/ 36342 h 315235"/>
              <a:gd name="connsiteX10" fmla="*/ 335067 w 370310"/>
              <a:gd name="connsiteY10" fmla="*/ 104922 h 315235"/>
              <a:gd name="connsiteX11" fmla="*/ 277917 w 370310"/>
              <a:gd name="connsiteY11" fmla="*/ 138260 h 315235"/>
              <a:gd name="connsiteX12" fmla="*/ 211242 w 370310"/>
              <a:gd name="connsiteY12" fmla="*/ 179217 h 315235"/>
              <a:gd name="connsiteX13" fmla="*/ 160759 w 370310"/>
              <a:gd name="connsiteY13" fmla="*/ 234462 h 315235"/>
              <a:gd name="connsiteX14" fmla="*/ 104562 w 370310"/>
              <a:gd name="connsiteY14" fmla="*/ 301137 h 315235"/>
              <a:gd name="connsiteX15" fmla="*/ 15979 w 370310"/>
              <a:gd name="connsiteY15" fmla="*/ 287802 h 315235"/>
              <a:gd name="connsiteX16" fmla="*/ 5502 w 370310"/>
              <a:gd name="connsiteY16" fmla="*/ 269705 h 315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310" h="315235">
                <a:moveTo>
                  <a:pt x="5502" y="269705"/>
                </a:moveTo>
                <a:cubicBezTo>
                  <a:pt x="-3071" y="238272"/>
                  <a:pt x="-3071" y="204935"/>
                  <a:pt x="15979" y="175407"/>
                </a:cubicBezTo>
                <a:cubicBezTo>
                  <a:pt x="22647" y="164930"/>
                  <a:pt x="35029" y="156357"/>
                  <a:pt x="46459" y="150642"/>
                </a:cubicBezTo>
                <a:cubicBezTo>
                  <a:pt x="77892" y="134450"/>
                  <a:pt x="101704" y="110637"/>
                  <a:pt x="127422" y="87777"/>
                </a:cubicBezTo>
                <a:cubicBezTo>
                  <a:pt x="142662" y="74442"/>
                  <a:pt x="157902" y="61107"/>
                  <a:pt x="175047" y="49677"/>
                </a:cubicBezTo>
                <a:cubicBezTo>
                  <a:pt x="184572" y="43010"/>
                  <a:pt x="196954" y="37295"/>
                  <a:pt x="207432" y="36342"/>
                </a:cubicBezTo>
                <a:cubicBezTo>
                  <a:pt x="229339" y="34437"/>
                  <a:pt x="249342" y="25865"/>
                  <a:pt x="270297" y="17292"/>
                </a:cubicBezTo>
                <a:cubicBezTo>
                  <a:pt x="285537" y="10625"/>
                  <a:pt x="301729" y="5862"/>
                  <a:pt x="317922" y="1100"/>
                </a:cubicBezTo>
                <a:cubicBezTo>
                  <a:pt x="322684" y="-805"/>
                  <a:pt x="329352" y="147"/>
                  <a:pt x="334114" y="1100"/>
                </a:cubicBezTo>
                <a:cubicBezTo>
                  <a:pt x="355069" y="3957"/>
                  <a:pt x="366499" y="15387"/>
                  <a:pt x="369357" y="36342"/>
                </a:cubicBezTo>
                <a:cubicBezTo>
                  <a:pt x="374119" y="66822"/>
                  <a:pt x="360784" y="89682"/>
                  <a:pt x="335067" y="104922"/>
                </a:cubicBezTo>
                <a:cubicBezTo>
                  <a:pt x="316017" y="116352"/>
                  <a:pt x="296967" y="126830"/>
                  <a:pt x="277917" y="138260"/>
                </a:cubicBezTo>
                <a:cubicBezTo>
                  <a:pt x="256009" y="151595"/>
                  <a:pt x="233149" y="164930"/>
                  <a:pt x="211242" y="179217"/>
                </a:cubicBezTo>
                <a:cubicBezTo>
                  <a:pt x="190287" y="193505"/>
                  <a:pt x="173142" y="211602"/>
                  <a:pt x="160759" y="234462"/>
                </a:cubicBezTo>
                <a:cubicBezTo>
                  <a:pt x="146472" y="260180"/>
                  <a:pt x="126469" y="281135"/>
                  <a:pt x="104562" y="301137"/>
                </a:cubicBezTo>
                <a:cubicBezTo>
                  <a:pt x="77892" y="324950"/>
                  <a:pt x="36934" y="317330"/>
                  <a:pt x="15979" y="287802"/>
                </a:cubicBezTo>
                <a:cubicBezTo>
                  <a:pt x="13122" y="282087"/>
                  <a:pt x="9312" y="276372"/>
                  <a:pt x="5502" y="269705"/>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6" name="Freeform: Shape 8">
            <a:extLst>
              <a:ext uri="{FF2B5EF4-FFF2-40B4-BE49-F238E27FC236}">
                <a16:creationId xmlns:a16="http://schemas.microsoft.com/office/drawing/2014/main" id="{5C14BC8C-263D-424E-8777-30462D4C3D8C}"/>
              </a:ext>
            </a:extLst>
          </p:cNvPr>
          <p:cNvSpPr/>
          <p:nvPr/>
        </p:nvSpPr>
        <p:spPr>
          <a:xfrm>
            <a:off x="7971143" y="5332227"/>
            <a:ext cx="310985" cy="330695"/>
          </a:xfrm>
          <a:custGeom>
            <a:avLst/>
            <a:gdLst>
              <a:gd name="connsiteX0" fmla="*/ 83804 w 85468"/>
              <a:gd name="connsiteY0" fmla="*/ 23494 h 90885"/>
              <a:gd name="connsiteX1" fmla="*/ 77137 w 85468"/>
              <a:gd name="connsiteY1" fmla="*/ 55879 h 90885"/>
              <a:gd name="connsiteX2" fmla="*/ 39037 w 85468"/>
              <a:gd name="connsiteY2" fmla="*/ 87311 h 90885"/>
              <a:gd name="connsiteX3" fmla="*/ 937 w 85468"/>
              <a:gd name="connsiteY3" fmla="*/ 67309 h 90885"/>
              <a:gd name="connsiteX4" fmla="*/ 49514 w 85468"/>
              <a:gd name="connsiteY4" fmla="*/ 634 h 90885"/>
              <a:gd name="connsiteX5" fmla="*/ 83804 w 85468"/>
              <a:gd name="connsiteY5" fmla="*/ 23494 h 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468" h="90885">
                <a:moveTo>
                  <a:pt x="83804" y="23494"/>
                </a:moveTo>
                <a:cubicBezTo>
                  <a:pt x="86662" y="32066"/>
                  <a:pt x="86662" y="45401"/>
                  <a:pt x="77137" y="55879"/>
                </a:cubicBezTo>
                <a:cubicBezTo>
                  <a:pt x="65707" y="68261"/>
                  <a:pt x="53324" y="78739"/>
                  <a:pt x="39037" y="87311"/>
                </a:cubicBezTo>
                <a:cubicBezTo>
                  <a:pt x="22844" y="96836"/>
                  <a:pt x="3794" y="86359"/>
                  <a:pt x="937" y="67309"/>
                </a:cubicBezTo>
                <a:cubicBezTo>
                  <a:pt x="-4778" y="33971"/>
                  <a:pt x="16177" y="4444"/>
                  <a:pt x="49514" y="634"/>
                </a:cubicBezTo>
                <a:cubicBezTo>
                  <a:pt x="64754" y="-2224"/>
                  <a:pt x="76184" y="4444"/>
                  <a:pt x="83804" y="23494"/>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Graphic 15">
            <a:extLst>
              <a:ext uri="{FF2B5EF4-FFF2-40B4-BE49-F238E27FC236}">
                <a16:creationId xmlns:a16="http://schemas.microsoft.com/office/drawing/2014/main" id="{52E13392-D167-4470-9241-232B51D5B0FB}"/>
              </a:ext>
            </a:extLst>
          </p:cNvPr>
          <p:cNvSpPr/>
          <p:nvPr/>
        </p:nvSpPr>
        <p:spPr>
          <a:xfrm>
            <a:off x="0" y="1"/>
            <a:ext cx="4034720" cy="2378868"/>
          </a:xfrm>
          <a:custGeom>
            <a:avLst/>
            <a:gdLst>
              <a:gd name="connsiteX0" fmla="*/ 0 w 2790782"/>
              <a:gd name="connsiteY0" fmla="*/ 0 h 1645443"/>
              <a:gd name="connsiteX1" fmla="*/ 2790782 w 2790782"/>
              <a:gd name="connsiteY1" fmla="*/ 0 h 1645443"/>
              <a:gd name="connsiteX2" fmla="*/ 2779492 w 2790782"/>
              <a:gd name="connsiteY2" fmla="*/ 61961 h 1645443"/>
              <a:gd name="connsiteX3" fmla="*/ 2012523 w 2790782"/>
              <a:gd name="connsiteY3" fmla="*/ 1150284 h 1645443"/>
              <a:gd name="connsiteX4" fmla="*/ 1329079 w 2790782"/>
              <a:gd name="connsiteY4" fmla="*/ 891799 h 1645443"/>
              <a:gd name="connsiteX5" fmla="*/ 260102 w 2790782"/>
              <a:gd name="connsiteY5" fmla="*/ 1566481 h 1645443"/>
              <a:gd name="connsiteX6" fmla="*/ 10279 w 2790782"/>
              <a:gd name="connsiteY6" fmla="*/ 1644436 h 1645443"/>
              <a:gd name="connsiteX7" fmla="*/ 0 w 2790782"/>
              <a:gd name="connsiteY7" fmla="*/ 1645443 h 164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90782" h="1645443">
                <a:moveTo>
                  <a:pt x="0" y="0"/>
                </a:moveTo>
                <a:lnTo>
                  <a:pt x="2790782" y="0"/>
                </a:lnTo>
                <a:lnTo>
                  <a:pt x="2779492" y="61961"/>
                </a:lnTo>
                <a:cubicBezTo>
                  <a:pt x="2679484" y="607563"/>
                  <a:pt x="2539617" y="1252691"/>
                  <a:pt x="2012523" y="1150284"/>
                </a:cubicBezTo>
                <a:cubicBezTo>
                  <a:pt x="1771562" y="1102090"/>
                  <a:pt x="1574418" y="909324"/>
                  <a:pt x="1329079" y="891799"/>
                </a:cubicBezTo>
                <a:cubicBezTo>
                  <a:pt x="899735" y="865513"/>
                  <a:pt x="645634" y="1373715"/>
                  <a:pt x="260102" y="1566481"/>
                </a:cubicBezTo>
                <a:cubicBezTo>
                  <a:pt x="179600" y="1606733"/>
                  <a:pt x="95864" y="1631890"/>
                  <a:pt x="10279" y="1644436"/>
                </a:cubicBezTo>
                <a:lnTo>
                  <a:pt x="0" y="1645443"/>
                </a:ln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8" name="Graphic 19">
            <a:extLst>
              <a:ext uri="{FF2B5EF4-FFF2-40B4-BE49-F238E27FC236}">
                <a16:creationId xmlns:a16="http://schemas.microsoft.com/office/drawing/2014/main" id="{91F70BF7-4950-4537-A165-8A5AA631157A}"/>
              </a:ext>
            </a:extLst>
          </p:cNvPr>
          <p:cNvSpPr/>
          <p:nvPr/>
        </p:nvSpPr>
        <p:spPr>
          <a:xfrm>
            <a:off x="9997171" y="1"/>
            <a:ext cx="2196417" cy="2085974"/>
          </a:xfrm>
          <a:custGeom>
            <a:avLst/>
            <a:gdLst>
              <a:gd name="connsiteX0" fmla="*/ 1551 w 1748232"/>
              <a:gd name="connsiteY0" fmla="*/ 0 h 1660325"/>
              <a:gd name="connsiteX1" fmla="*/ 1748232 w 1748232"/>
              <a:gd name="connsiteY1" fmla="*/ 0 h 1660325"/>
              <a:gd name="connsiteX2" fmla="*/ 1748232 w 1748232"/>
              <a:gd name="connsiteY2" fmla="*/ 1660325 h 1660325"/>
              <a:gd name="connsiteX3" fmla="*/ 1633250 w 1748232"/>
              <a:gd name="connsiteY3" fmla="*/ 1660012 h 1660325"/>
              <a:gd name="connsiteX4" fmla="*/ 388945 w 1748232"/>
              <a:gd name="connsiteY4" fmla="*/ 1158700 h 1660325"/>
              <a:gd name="connsiteX5" fmla="*/ 14799 w 1748232"/>
              <a:gd name="connsiteY5" fmla="*/ 190490 h 1660325"/>
              <a:gd name="connsiteX6" fmla="*/ 0 w 1748232"/>
              <a:gd name="connsiteY6" fmla="*/ 56935 h 166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8232" h="1660325">
                <a:moveTo>
                  <a:pt x="1551" y="0"/>
                </a:moveTo>
                <a:lnTo>
                  <a:pt x="1748232" y="0"/>
                </a:lnTo>
                <a:lnTo>
                  <a:pt x="1748232" y="1660325"/>
                </a:lnTo>
                <a:lnTo>
                  <a:pt x="1633250" y="1660012"/>
                </a:lnTo>
                <a:cubicBezTo>
                  <a:pt x="1176577" y="1641121"/>
                  <a:pt x="616718" y="1431634"/>
                  <a:pt x="388945" y="1158700"/>
                </a:cubicBezTo>
                <a:cubicBezTo>
                  <a:pt x="57640" y="761705"/>
                  <a:pt x="80488" y="587485"/>
                  <a:pt x="14799" y="190490"/>
                </a:cubicBezTo>
                <a:cubicBezTo>
                  <a:pt x="6588" y="141223"/>
                  <a:pt x="1813" y="97043"/>
                  <a:pt x="0" y="56935"/>
                </a:cubicBezTo>
                <a:close/>
              </a:path>
            </a:pathLst>
          </a:custGeom>
          <a:solidFill>
            <a:srgbClr val="C2C2FB"/>
          </a:solidFill>
          <a:ln w="28490"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9" name="Group 10">
            <a:extLst>
              <a:ext uri="{FF2B5EF4-FFF2-40B4-BE49-F238E27FC236}">
                <a16:creationId xmlns:a16="http://schemas.microsoft.com/office/drawing/2014/main" id="{759B378C-5B90-4063-845D-1B5298417626}"/>
              </a:ext>
            </a:extLst>
          </p:cNvPr>
          <p:cNvGrpSpPr/>
          <p:nvPr/>
        </p:nvGrpSpPr>
        <p:grpSpPr>
          <a:xfrm rot="167760">
            <a:off x="10273304" y="1119944"/>
            <a:ext cx="1194300" cy="986793"/>
            <a:chOff x="9608895" y="5661744"/>
            <a:chExt cx="966066" cy="798214"/>
          </a:xfrm>
        </p:grpSpPr>
        <p:sp>
          <p:nvSpPr>
            <p:cNvPr id="10" name="Freeform: Shape 11">
              <a:extLst>
                <a:ext uri="{FF2B5EF4-FFF2-40B4-BE49-F238E27FC236}">
                  <a16:creationId xmlns:a16="http://schemas.microsoft.com/office/drawing/2014/main" id="{F79E71CD-0B46-4C93-BF78-11BE131BAB03}"/>
                </a:ext>
              </a:extLst>
            </p:cNvPr>
            <p:cNvSpPr/>
            <p:nvPr/>
          </p:nvSpPr>
          <p:spPr>
            <a:xfrm rot="900000">
              <a:off x="10086716" y="5661744"/>
              <a:ext cx="488245" cy="486465"/>
            </a:xfrm>
            <a:custGeom>
              <a:avLst/>
              <a:gdLst>
                <a:gd name="connsiteX0" fmla="*/ 0 w 1225398"/>
                <a:gd name="connsiteY0" fmla="*/ 169222 h 1220932"/>
                <a:gd name="connsiteX1" fmla="*/ 144732 w 1225398"/>
                <a:gd name="connsiteY1" fmla="*/ 5194 h 1220932"/>
                <a:gd name="connsiteX2" fmla="*/ 279815 w 1225398"/>
                <a:gd name="connsiteY2" fmla="*/ 53438 h 1220932"/>
                <a:gd name="connsiteX3" fmla="*/ 1206101 w 1225398"/>
                <a:gd name="connsiteY3" fmla="*/ 1124446 h 1220932"/>
                <a:gd name="connsiteX4" fmla="*/ 1225399 w 1225398"/>
                <a:gd name="connsiteY4" fmla="*/ 1211284 h 1220932"/>
                <a:gd name="connsiteX5" fmla="*/ 1138560 w 1225398"/>
                <a:gd name="connsiteY5" fmla="*/ 1220933 h 1220932"/>
                <a:gd name="connsiteX6" fmla="*/ 125434 w 1225398"/>
                <a:gd name="connsiteY6" fmla="*/ 400792 h 1220932"/>
                <a:gd name="connsiteX7" fmla="*/ 0 w 1225398"/>
                <a:gd name="connsiteY7" fmla="*/ 169222 h 122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98" h="1220932">
                  <a:moveTo>
                    <a:pt x="0" y="169222"/>
                  </a:moveTo>
                  <a:cubicBezTo>
                    <a:pt x="48244" y="111330"/>
                    <a:pt x="86839" y="43789"/>
                    <a:pt x="144732" y="5194"/>
                  </a:cubicBezTo>
                  <a:cubicBezTo>
                    <a:pt x="173679" y="-14103"/>
                    <a:pt x="250869" y="24492"/>
                    <a:pt x="279815" y="53438"/>
                  </a:cubicBezTo>
                  <a:cubicBezTo>
                    <a:pt x="607875" y="391143"/>
                    <a:pt x="955232" y="719200"/>
                    <a:pt x="1206101" y="1124446"/>
                  </a:cubicBezTo>
                  <a:cubicBezTo>
                    <a:pt x="1215750" y="1143743"/>
                    <a:pt x="1215750" y="1182338"/>
                    <a:pt x="1225399" y="1211284"/>
                  </a:cubicBezTo>
                  <a:cubicBezTo>
                    <a:pt x="1196452" y="1211284"/>
                    <a:pt x="1157857" y="1220933"/>
                    <a:pt x="1138560" y="1220933"/>
                  </a:cubicBezTo>
                  <a:cubicBezTo>
                    <a:pt x="685065" y="1095500"/>
                    <a:pt x="366655" y="786741"/>
                    <a:pt x="125434" y="400792"/>
                  </a:cubicBezTo>
                  <a:cubicBezTo>
                    <a:pt x="77190" y="333251"/>
                    <a:pt x="48244" y="256061"/>
                    <a:pt x="0" y="169222"/>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1" name="Freeform: Shape 12">
              <a:extLst>
                <a:ext uri="{FF2B5EF4-FFF2-40B4-BE49-F238E27FC236}">
                  <a16:creationId xmlns:a16="http://schemas.microsoft.com/office/drawing/2014/main" id="{B3B63A3C-0549-497F-A565-99AED6B937A6}"/>
                </a:ext>
              </a:extLst>
            </p:cNvPr>
            <p:cNvSpPr/>
            <p:nvPr/>
          </p:nvSpPr>
          <p:spPr>
            <a:xfrm rot="900000">
              <a:off x="9797933" y="6071856"/>
              <a:ext cx="293229" cy="298545"/>
            </a:xfrm>
            <a:custGeom>
              <a:avLst/>
              <a:gdLst>
                <a:gd name="connsiteX0" fmla="*/ 611818 w 735946"/>
                <a:gd name="connsiteY0" fmla="*/ 749289 h 749289"/>
                <a:gd name="connsiteX1" fmla="*/ 457437 w 735946"/>
                <a:gd name="connsiteY1" fmla="*/ 691397 h 749289"/>
                <a:gd name="connsiteX2" fmla="*/ 23241 w 735946"/>
                <a:gd name="connsiteY2" fmla="*/ 247556 h 749289"/>
                <a:gd name="connsiteX3" fmla="*/ 90782 w 735946"/>
                <a:gd name="connsiteY3" fmla="*/ 6338 h 749289"/>
                <a:gd name="connsiteX4" fmla="*/ 196919 w 735946"/>
                <a:gd name="connsiteY4" fmla="*/ 15987 h 749289"/>
                <a:gd name="connsiteX5" fmla="*/ 727604 w 735946"/>
                <a:gd name="connsiteY5" fmla="*/ 604559 h 749289"/>
                <a:gd name="connsiteX6" fmla="*/ 611818 w 735946"/>
                <a:gd name="connsiteY6" fmla="*/ 749289 h 7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946" h="749289">
                  <a:moveTo>
                    <a:pt x="611818" y="749289"/>
                  </a:moveTo>
                  <a:cubicBezTo>
                    <a:pt x="573223" y="739641"/>
                    <a:pt x="515330" y="720343"/>
                    <a:pt x="457437" y="691397"/>
                  </a:cubicBezTo>
                  <a:cubicBezTo>
                    <a:pt x="264461" y="594910"/>
                    <a:pt x="129378" y="440530"/>
                    <a:pt x="23241" y="247556"/>
                  </a:cubicBezTo>
                  <a:cubicBezTo>
                    <a:pt x="-25003" y="160717"/>
                    <a:pt x="3943" y="54581"/>
                    <a:pt x="90782" y="6338"/>
                  </a:cubicBezTo>
                  <a:cubicBezTo>
                    <a:pt x="119729" y="-3311"/>
                    <a:pt x="167973" y="-3311"/>
                    <a:pt x="196919" y="15987"/>
                  </a:cubicBezTo>
                  <a:cubicBezTo>
                    <a:pt x="438140" y="151069"/>
                    <a:pt x="611818" y="353692"/>
                    <a:pt x="727604" y="604559"/>
                  </a:cubicBezTo>
                  <a:cubicBezTo>
                    <a:pt x="756550" y="672100"/>
                    <a:pt x="708306" y="749289"/>
                    <a:pt x="611818" y="749289"/>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2" name="Freeform: Shape 13">
              <a:extLst>
                <a:ext uri="{FF2B5EF4-FFF2-40B4-BE49-F238E27FC236}">
                  <a16:creationId xmlns:a16="http://schemas.microsoft.com/office/drawing/2014/main" id="{47D7AEA3-AFAD-4D43-B11D-BDF8FCEBA7FA}"/>
                </a:ext>
              </a:extLst>
            </p:cNvPr>
            <p:cNvSpPr/>
            <p:nvPr/>
          </p:nvSpPr>
          <p:spPr>
            <a:xfrm rot="900000">
              <a:off x="9985044" y="5926402"/>
              <a:ext cx="291519" cy="279323"/>
            </a:xfrm>
            <a:custGeom>
              <a:avLst/>
              <a:gdLst>
                <a:gd name="connsiteX0" fmla="*/ 731654 w 731654"/>
                <a:gd name="connsiteY0" fmla="*/ 701046 h 701045"/>
                <a:gd name="connsiteX1" fmla="*/ 268511 w 731654"/>
                <a:gd name="connsiteY1" fmla="*/ 450179 h 701045"/>
                <a:gd name="connsiteX2" fmla="*/ 7993 w 731654"/>
                <a:gd name="connsiteY2" fmla="*/ 102825 h 701045"/>
                <a:gd name="connsiteX3" fmla="*/ 27291 w 731654"/>
                <a:gd name="connsiteY3" fmla="*/ 6338 h 701045"/>
                <a:gd name="connsiteX4" fmla="*/ 104481 w 731654"/>
                <a:gd name="connsiteY4" fmla="*/ 15986 h 701045"/>
                <a:gd name="connsiteX5" fmla="*/ 413243 w 731654"/>
                <a:gd name="connsiteY5" fmla="*/ 334394 h 701045"/>
                <a:gd name="connsiteX6" fmla="*/ 693059 w 731654"/>
                <a:gd name="connsiteY6" fmla="*/ 643153 h 701045"/>
                <a:gd name="connsiteX7" fmla="*/ 731654 w 731654"/>
                <a:gd name="connsiteY7" fmla="*/ 701046 h 70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654" h="701045">
                  <a:moveTo>
                    <a:pt x="731654" y="701046"/>
                  </a:moveTo>
                  <a:cubicBezTo>
                    <a:pt x="529029" y="691397"/>
                    <a:pt x="384297" y="575612"/>
                    <a:pt x="268511" y="450179"/>
                  </a:cubicBezTo>
                  <a:cubicBezTo>
                    <a:pt x="172023" y="344043"/>
                    <a:pt x="85184" y="228258"/>
                    <a:pt x="7993" y="102825"/>
                  </a:cubicBezTo>
                  <a:cubicBezTo>
                    <a:pt x="-11304" y="83528"/>
                    <a:pt x="7993" y="25635"/>
                    <a:pt x="27291" y="6338"/>
                  </a:cubicBezTo>
                  <a:cubicBezTo>
                    <a:pt x="27291" y="-3311"/>
                    <a:pt x="85184" y="-3311"/>
                    <a:pt x="104481" y="15986"/>
                  </a:cubicBezTo>
                  <a:cubicBezTo>
                    <a:pt x="210618" y="122122"/>
                    <a:pt x="316755" y="228258"/>
                    <a:pt x="413243" y="334394"/>
                  </a:cubicBezTo>
                  <a:cubicBezTo>
                    <a:pt x="509731" y="440530"/>
                    <a:pt x="596571" y="546666"/>
                    <a:pt x="693059" y="643153"/>
                  </a:cubicBezTo>
                  <a:cubicBezTo>
                    <a:pt x="712356" y="652802"/>
                    <a:pt x="722005" y="672100"/>
                    <a:pt x="731654" y="701046"/>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3" name="Freeform: Shape 14">
              <a:extLst>
                <a:ext uri="{FF2B5EF4-FFF2-40B4-BE49-F238E27FC236}">
                  <a16:creationId xmlns:a16="http://schemas.microsoft.com/office/drawing/2014/main" id="{48EBC753-7493-4E07-BFCA-65424C52311D}"/>
                </a:ext>
              </a:extLst>
            </p:cNvPr>
            <p:cNvSpPr/>
            <p:nvPr/>
          </p:nvSpPr>
          <p:spPr>
            <a:xfrm rot="900000">
              <a:off x="9608895" y="6329170"/>
              <a:ext cx="128789" cy="130788"/>
            </a:xfrm>
            <a:custGeom>
              <a:avLst/>
              <a:gdLst>
                <a:gd name="connsiteX0" fmla="*/ 323235 w 323235"/>
                <a:gd name="connsiteY0" fmla="*/ 250867 h 328251"/>
                <a:gd name="connsiteX1" fmla="*/ 217098 w 323235"/>
                <a:gd name="connsiteY1" fmla="*/ 318408 h 328251"/>
                <a:gd name="connsiteX2" fmla="*/ 14473 w 323235"/>
                <a:gd name="connsiteY2" fmla="*/ 164028 h 328251"/>
                <a:gd name="connsiteX3" fmla="*/ 14473 w 323235"/>
                <a:gd name="connsiteY3" fmla="*/ 67541 h 328251"/>
                <a:gd name="connsiteX4" fmla="*/ 110961 w 323235"/>
                <a:gd name="connsiteY4" fmla="*/ 0 h 328251"/>
                <a:gd name="connsiteX5" fmla="*/ 323235 w 323235"/>
                <a:gd name="connsiteY5" fmla="*/ 250867 h 32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35" h="328251">
                  <a:moveTo>
                    <a:pt x="323235" y="250867"/>
                  </a:moveTo>
                  <a:cubicBezTo>
                    <a:pt x="323235" y="308759"/>
                    <a:pt x="255693" y="347354"/>
                    <a:pt x="217098" y="318408"/>
                  </a:cubicBezTo>
                  <a:cubicBezTo>
                    <a:pt x="149557" y="270164"/>
                    <a:pt x="72366" y="221921"/>
                    <a:pt x="14473" y="164028"/>
                  </a:cubicBezTo>
                  <a:cubicBezTo>
                    <a:pt x="-4824" y="144731"/>
                    <a:pt x="-4824" y="96487"/>
                    <a:pt x="14473" y="67541"/>
                  </a:cubicBezTo>
                  <a:cubicBezTo>
                    <a:pt x="33771" y="38595"/>
                    <a:pt x="82015" y="0"/>
                    <a:pt x="110961" y="0"/>
                  </a:cubicBezTo>
                  <a:cubicBezTo>
                    <a:pt x="168854" y="9649"/>
                    <a:pt x="313586" y="192974"/>
                    <a:pt x="323235" y="250867"/>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sp>
        <p:nvSpPr>
          <p:cNvPr id="14" name="Freeform 54">
            <a:extLst>
              <a:ext uri="{FF2B5EF4-FFF2-40B4-BE49-F238E27FC236}">
                <a16:creationId xmlns:a16="http://schemas.microsoft.com/office/drawing/2014/main" id="{BE8648C5-8DE2-44DA-95B4-03897A408441}"/>
              </a:ext>
            </a:extLst>
          </p:cNvPr>
          <p:cNvSpPr/>
          <p:nvPr/>
        </p:nvSpPr>
        <p:spPr>
          <a:xfrm>
            <a:off x="-38099" y="-38101"/>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16" name="组合 15">
            <a:extLst>
              <a:ext uri="{FF2B5EF4-FFF2-40B4-BE49-F238E27FC236}">
                <a16:creationId xmlns:a16="http://schemas.microsoft.com/office/drawing/2014/main" id="{3622E827-6083-4F08-A11C-EC8FA7F400E3}"/>
              </a:ext>
            </a:extLst>
          </p:cNvPr>
          <p:cNvGrpSpPr/>
          <p:nvPr/>
        </p:nvGrpSpPr>
        <p:grpSpPr>
          <a:xfrm>
            <a:off x="5145145" y="4041118"/>
            <a:ext cx="1901709" cy="390851"/>
            <a:chOff x="8222965" y="7595340"/>
            <a:chExt cx="3061547" cy="678712"/>
          </a:xfrm>
        </p:grpSpPr>
        <p:sp>
          <p:nvSpPr>
            <p:cNvPr id="17" name="圆角矩形 16">
              <a:extLst>
                <a:ext uri="{FF2B5EF4-FFF2-40B4-BE49-F238E27FC236}">
                  <a16:creationId xmlns:a16="http://schemas.microsoft.com/office/drawing/2014/main" id="{B0B3BE62-3BEE-48A5-BD05-71C7527308D6}"/>
                </a:ext>
              </a:extLst>
            </p:cNvPr>
            <p:cNvSpPr/>
            <p:nvPr/>
          </p:nvSpPr>
          <p:spPr>
            <a:xfrm>
              <a:off x="8222965" y="7595340"/>
              <a:ext cx="3061547" cy="678712"/>
            </a:xfrm>
            <a:prstGeom prst="roundRect">
              <a:avLst>
                <a:gd name="adj" fmla="val 48214"/>
              </a:avLst>
            </a:prstGeom>
            <a:solidFill>
              <a:srgbClr val="DBDBFD"/>
            </a:solidFill>
            <a:ln w="9525">
              <a:solidFill>
                <a:srgbClr val="6163BB"/>
              </a:solidFill>
            </a:ln>
            <a:effectLst>
              <a:outerShdw dist="38100" dir="2700000" algn="tl" rotWithShape="0">
                <a:srgbClr val="C2C2FB"/>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rgbClr val="182027"/>
                </a:solidFill>
                <a:cs typeface="+mn-ea"/>
                <a:sym typeface="+mn-lt"/>
              </a:endParaRPr>
            </a:p>
          </p:txBody>
        </p:sp>
        <p:sp>
          <p:nvSpPr>
            <p:cNvPr id="18" name="文本框 17">
              <a:extLst>
                <a:ext uri="{FF2B5EF4-FFF2-40B4-BE49-F238E27FC236}">
                  <a16:creationId xmlns:a16="http://schemas.microsoft.com/office/drawing/2014/main" id="{103771DA-8F6A-4DD0-8E86-602BE4970229}"/>
                </a:ext>
              </a:extLst>
            </p:cNvPr>
            <p:cNvSpPr txBox="1"/>
            <p:nvPr/>
          </p:nvSpPr>
          <p:spPr>
            <a:xfrm>
              <a:off x="8246207" y="7690177"/>
              <a:ext cx="3016995" cy="534454"/>
            </a:xfrm>
            <a:prstGeom prst="rect">
              <a:avLst/>
            </a:prstGeom>
            <a:noFill/>
          </p:spPr>
          <p:txBody>
            <a:bodyPr wrap="square" rtlCol="0">
              <a:spAutoFit/>
            </a:bodyPr>
            <a:lstStyle/>
            <a:p>
              <a:pPr algn="ctr"/>
              <a:r>
                <a:rPr lang="en-US" altLang="zh-CN" sz="1400" spc="300" dirty="0" smtClean="0">
                  <a:solidFill>
                    <a:srgbClr val="6163BB"/>
                  </a:solidFill>
                  <a:cs typeface="+mn-ea"/>
                  <a:sym typeface="+mn-lt"/>
                </a:rPr>
                <a:t>THE PART 03</a:t>
              </a:r>
              <a:endParaRPr lang="en-US" altLang="zh-CN" sz="1400" spc="300" dirty="0">
                <a:solidFill>
                  <a:srgbClr val="6163BB"/>
                </a:solidFill>
                <a:cs typeface="+mn-ea"/>
                <a:sym typeface="+mn-lt"/>
              </a:endParaRPr>
            </a:p>
          </p:txBody>
        </p:sp>
      </p:grpSp>
      <p:sp>
        <p:nvSpPr>
          <p:cNvPr id="19" name="文本框 18">
            <a:extLst>
              <a:ext uri="{FF2B5EF4-FFF2-40B4-BE49-F238E27FC236}">
                <a16:creationId xmlns:a16="http://schemas.microsoft.com/office/drawing/2014/main" id="{26613365-6DFD-42B4-BAE7-856C93DAFEDC}"/>
              </a:ext>
            </a:extLst>
          </p:cNvPr>
          <p:cNvSpPr txBox="1"/>
          <p:nvPr/>
        </p:nvSpPr>
        <p:spPr>
          <a:xfrm>
            <a:off x="3986390" y="1325663"/>
            <a:ext cx="4219221" cy="1569660"/>
          </a:xfrm>
          <a:prstGeom prst="rect">
            <a:avLst/>
          </a:prstGeom>
          <a:noFill/>
        </p:spPr>
        <p:txBody>
          <a:bodyPr wrap="square" rtlCol="0">
            <a:spAutoFit/>
          </a:bodyPr>
          <a:lstStyle/>
          <a:p>
            <a:pPr algn="ctr"/>
            <a:r>
              <a:rPr lang="en-US" altLang="zh-CN" sz="9600" b="1" dirty="0">
                <a:ln w="9525">
                  <a:solidFill>
                    <a:srgbClr val="6163BB"/>
                  </a:solidFill>
                </a:ln>
                <a:solidFill>
                  <a:srgbClr val="DBDBFD"/>
                </a:solidFill>
                <a:effectLst>
                  <a:outerShdw dist="38100" dir="2700000" algn="tl" rotWithShape="0">
                    <a:srgbClr val="C2C2FB"/>
                  </a:outerShdw>
                </a:effectLst>
                <a:cs typeface="+mn-ea"/>
                <a:sym typeface="+mn-lt"/>
              </a:rPr>
              <a:t>THREE</a:t>
            </a:r>
            <a:endParaRPr lang="zh-CN" altLang="en-US" sz="9600" b="1" dirty="0">
              <a:ln w="9525">
                <a:solidFill>
                  <a:srgbClr val="6163BB"/>
                </a:solidFill>
              </a:ln>
              <a:solidFill>
                <a:srgbClr val="DBDBFD"/>
              </a:solidFill>
              <a:effectLst>
                <a:outerShdw dist="38100" dir="2700000" algn="tl" rotWithShape="0">
                  <a:srgbClr val="C2C2FB"/>
                </a:outerShdw>
              </a:effectLst>
              <a:cs typeface="+mn-ea"/>
              <a:sym typeface="+mn-lt"/>
            </a:endParaRPr>
          </a:p>
        </p:txBody>
      </p:sp>
      <p:sp>
        <p:nvSpPr>
          <p:cNvPr id="20" name="文本框 19">
            <a:extLst>
              <a:ext uri="{FF2B5EF4-FFF2-40B4-BE49-F238E27FC236}">
                <a16:creationId xmlns:a16="http://schemas.microsoft.com/office/drawing/2014/main" id="{AB8697A3-E935-42A4-887B-DD469751760B}"/>
              </a:ext>
            </a:extLst>
          </p:cNvPr>
          <p:cNvSpPr txBox="1"/>
          <p:nvPr/>
        </p:nvSpPr>
        <p:spPr>
          <a:xfrm>
            <a:off x="2091017" y="2851421"/>
            <a:ext cx="7783139" cy="1107996"/>
          </a:xfrm>
          <a:prstGeom prst="rect">
            <a:avLst/>
          </a:prstGeom>
          <a:noFill/>
          <a:effectLst/>
        </p:spPr>
        <p:txBody>
          <a:bodyPr wrap="square" rtlCol="0">
            <a:spAutoFit/>
          </a:bodyPr>
          <a:lstStyle>
            <a:defPPr>
              <a:defRPr lang="zh-CN"/>
            </a:defPPr>
            <a:lvl1pPr algn="ctr" fontAlgn="auto">
              <a:lnSpc>
                <a:spcPct val="100000"/>
              </a:lnSpc>
              <a:defRPr sz="6600" b="1">
                <a:cs typeface="+mn-ea"/>
              </a:defRPr>
            </a:lvl1pPr>
          </a:lstStyle>
          <a:p>
            <a:r>
              <a:rPr lang="zh-CN" altLang="en-US" dirty="0">
                <a:sym typeface="+mn-lt"/>
              </a:rPr>
              <a:t>控制算法详细设计</a:t>
            </a:r>
          </a:p>
        </p:txBody>
      </p:sp>
      <p:sp>
        <p:nvSpPr>
          <p:cNvPr id="22" name="PpFooter">
            <a:extLst>
              <a:ext uri="{FF2B5EF4-FFF2-40B4-BE49-F238E27FC236}">
                <a16:creationId xmlns:a16="http://schemas.microsoft.com/office/drawing/2014/main" id="{545C9B45-6BEC-4952-A675-09D0D5B3191C}"/>
              </a:ext>
            </a:extLst>
          </p:cNvPr>
          <p:cNvSpPr/>
          <p:nvPr/>
        </p:nvSpPr>
        <p:spPr>
          <a:xfrm>
            <a:off x="495561" y="5784377"/>
            <a:ext cx="459114" cy="516257"/>
          </a:xfrm>
          <a:custGeom>
            <a:avLst/>
            <a:gdLst>
              <a:gd name="connsiteX0" fmla="*/ 418542 w 528635"/>
              <a:gd name="connsiteY0" fmla="*/ 425222 h 594430"/>
              <a:gd name="connsiteX1" fmla="*/ 405030 w 528635"/>
              <a:gd name="connsiteY1" fmla="*/ 438734 h 594430"/>
              <a:gd name="connsiteX2" fmla="*/ 405030 w 528635"/>
              <a:gd name="connsiteY2" fmla="*/ 470825 h 594430"/>
              <a:gd name="connsiteX3" fmla="*/ 372939 w 528635"/>
              <a:gd name="connsiteY3" fmla="*/ 470825 h 594430"/>
              <a:gd name="connsiteX4" fmla="*/ 359428 w 528635"/>
              <a:gd name="connsiteY4" fmla="*/ 484336 h 594430"/>
              <a:gd name="connsiteX5" fmla="*/ 359427 w 528635"/>
              <a:gd name="connsiteY5" fmla="*/ 484336 h 594430"/>
              <a:gd name="connsiteX6" fmla="*/ 372939 w 528635"/>
              <a:gd name="connsiteY6" fmla="*/ 497847 h 594430"/>
              <a:gd name="connsiteX7" fmla="*/ 405030 w 528635"/>
              <a:gd name="connsiteY7" fmla="*/ 497848 h 594430"/>
              <a:gd name="connsiteX8" fmla="*/ 405030 w 528635"/>
              <a:gd name="connsiteY8" fmla="*/ 529938 h 594430"/>
              <a:gd name="connsiteX9" fmla="*/ 408987 w 528635"/>
              <a:gd name="connsiteY9" fmla="*/ 539493 h 594430"/>
              <a:gd name="connsiteX10" fmla="*/ 418541 w 528635"/>
              <a:gd name="connsiteY10" fmla="*/ 543450 h 594430"/>
              <a:gd name="connsiteX11" fmla="*/ 418541 w 528635"/>
              <a:gd name="connsiteY11" fmla="*/ 543450 h 594430"/>
              <a:gd name="connsiteX12" fmla="*/ 418542 w 528635"/>
              <a:gd name="connsiteY12" fmla="*/ 543450 h 594430"/>
              <a:gd name="connsiteX13" fmla="*/ 418541 w 528635"/>
              <a:gd name="connsiteY13" fmla="*/ 543450 h 594430"/>
              <a:gd name="connsiteX14" fmla="*/ 428095 w 528635"/>
              <a:gd name="connsiteY14" fmla="*/ 539493 h 594430"/>
              <a:gd name="connsiteX15" fmla="*/ 432053 w 528635"/>
              <a:gd name="connsiteY15" fmla="*/ 529939 h 594430"/>
              <a:gd name="connsiteX16" fmla="*/ 432053 w 528635"/>
              <a:gd name="connsiteY16" fmla="*/ 497848 h 594430"/>
              <a:gd name="connsiteX17" fmla="*/ 464143 w 528635"/>
              <a:gd name="connsiteY17" fmla="*/ 497848 h 594430"/>
              <a:gd name="connsiteX18" fmla="*/ 477655 w 528635"/>
              <a:gd name="connsiteY18" fmla="*/ 484336 h 594430"/>
              <a:gd name="connsiteX19" fmla="*/ 464143 w 528635"/>
              <a:gd name="connsiteY19" fmla="*/ 470825 h 594430"/>
              <a:gd name="connsiteX20" fmla="*/ 432053 w 528635"/>
              <a:gd name="connsiteY20" fmla="*/ 470825 h 594430"/>
              <a:gd name="connsiteX21" fmla="*/ 432053 w 528635"/>
              <a:gd name="connsiteY21" fmla="*/ 438734 h 594430"/>
              <a:gd name="connsiteX22" fmla="*/ 418542 w 528635"/>
              <a:gd name="connsiteY22" fmla="*/ 425222 h 594430"/>
              <a:gd name="connsiteX23" fmla="*/ 418541 w 528635"/>
              <a:gd name="connsiteY23" fmla="*/ 374242 h 594430"/>
              <a:gd name="connsiteX24" fmla="*/ 528635 w 528635"/>
              <a:gd name="connsiteY24" fmla="*/ 484336 h 594430"/>
              <a:gd name="connsiteX25" fmla="*/ 418541 w 528635"/>
              <a:gd name="connsiteY25" fmla="*/ 594430 h 594430"/>
              <a:gd name="connsiteX26" fmla="*/ 308447 w 528635"/>
              <a:gd name="connsiteY26" fmla="*/ 484336 h 594430"/>
              <a:gd name="connsiteX27" fmla="*/ 418541 w 528635"/>
              <a:gd name="connsiteY27" fmla="*/ 374242 h 594430"/>
              <a:gd name="connsiteX28" fmla="*/ 315454 w 528635"/>
              <a:gd name="connsiteY28" fmla="*/ 147520 h 594430"/>
              <a:gd name="connsiteX29" fmla="*/ 344143 w 528635"/>
              <a:gd name="connsiteY29" fmla="*/ 163350 h 594430"/>
              <a:gd name="connsiteX30" fmla="*/ 353859 w 528635"/>
              <a:gd name="connsiteY30" fmla="*/ 208442 h 594430"/>
              <a:gd name="connsiteX31" fmla="*/ 344143 w 528635"/>
              <a:gd name="connsiteY31" fmla="*/ 254104 h 594430"/>
              <a:gd name="connsiteX32" fmla="*/ 315454 w 528635"/>
              <a:gd name="connsiteY32" fmla="*/ 270278 h 594430"/>
              <a:gd name="connsiteX33" fmla="*/ 286822 w 528635"/>
              <a:gd name="connsiteY33" fmla="*/ 254104 h 594430"/>
              <a:gd name="connsiteX34" fmla="*/ 277049 w 528635"/>
              <a:gd name="connsiteY34" fmla="*/ 208442 h 594430"/>
              <a:gd name="connsiteX35" fmla="*/ 286822 w 528635"/>
              <a:gd name="connsiteY35" fmla="*/ 163350 h 594430"/>
              <a:gd name="connsiteX36" fmla="*/ 315454 w 528635"/>
              <a:gd name="connsiteY36" fmla="*/ 147520 h 594430"/>
              <a:gd name="connsiteX37" fmla="*/ 315454 w 528635"/>
              <a:gd name="connsiteY37" fmla="*/ 119859 h 594430"/>
              <a:gd name="connsiteX38" fmla="*/ 278821 w 528635"/>
              <a:gd name="connsiteY38" fmla="*/ 130489 h 594430"/>
              <a:gd name="connsiteX39" fmla="*/ 255732 w 528635"/>
              <a:gd name="connsiteY39" fmla="*/ 160950 h 594430"/>
              <a:gd name="connsiteX40" fmla="*/ 247788 w 528635"/>
              <a:gd name="connsiteY40" fmla="*/ 208556 h 594430"/>
              <a:gd name="connsiteX41" fmla="*/ 255732 w 528635"/>
              <a:gd name="connsiteY41" fmla="*/ 256448 h 594430"/>
              <a:gd name="connsiteX42" fmla="*/ 278821 w 528635"/>
              <a:gd name="connsiteY42" fmla="*/ 287194 h 594430"/>
              <a:gd name="connsiteX43" fmla="*/ 315454 w 528635"/>
              <a:gd name="connsiteY43" fmla="*/ 297938 h 594430"/>
              <a:gd name="connsiteX44" fmla="*/ 352087 w 528635"/>
              <a:gd name="connsiteY44" fmla="*/ 287194 h 594430"/>
              <a:gd name="connsiteX45" fmla="*/ 375176 w 528635"/>
              <a:gd name="connsiteY45" fmla="*/ 256448 h 594430"/>
              <a:gd name="connsiteX46" fmla="*/ 383120 w 528635"/>
              <a:gd name="connsiteY46" fmla="*/ 208556 h 594430"/>
              <a:gd name="connsiteX47" fmla="*/ 375176 w 528635"/>
              <a:gd name="connsiteY47" fmla="*/ 160950 h 594430"/>
              <a:gd name="connsiteX48" fmla="*/ 352087 w 528635"/>
              <a:gd name="connsiteY48" fmla="*/ 130489 h 594430"/>
              <a:gd name="connsiteX49" fmla="*/ 315454 w 528635"/>
              <a:gd name="connsiteY49" fmla="*/ 119859 h 594430"/>
              <a:gd name="connsiteX50" fmla="*/ 161835 w 528635"/>
              <a:gd name="connsiteY50" fmla="*/ 119745 h 594430"/>
              <a:gd name="connsiteX51" fmla="*/ 120515 w 528635"/>
              <a:gd name="connsiteY51" fmla="*/ 133004 h 594430"/>
              <a:gd name="connsiteX52" fmla="*/ 103313 w 528635"/>
              <a:gd name="connsiteY52" fmla="*/ 172323 h 594430"/>
              <a:gd name="connsiteX53" fmla="*/ 131660 w 528635"/>
              <a:gd name="connsiteY53" fmla="*/ 174380 h 594430"/>
              <a:gd name="connsiteX54" fmla="*/ 140746 w 528635"/>
              <a:gd name="connsiteY54" fmla="*/ 153235 h 594430"/>
              <a:gd name="connsiteX55" fmla="*/ 161492 w 528635"/>
              <a:gd name="connsiteY55" fmla="*/ 146262 h 594430"/>
              <a:gd name="connsiteX56" fmla="*/ 176122 w 528635"/>
              <a:gd name="connsiteY56" fmla="*/ 149063 h 594430"/>
              <a:gd name="connsiteX57" fmla="*/ 185495 w 528635"/>
              <a:gd name="connsiteY57" fmla="*/ 156892 h 594430"/>
              <a:gd name="connsiteX58" fmla="*/ 188810 w 528635"/>
              <a:gd name="connsiteY58" fmla="*/ 168322 h 594430"/>
              <a:gd name="connsiteX59" fmla="*/ 184523 w 528635"/>
              <a:gd name="connsiteY59" fmla="*/ 181352 h 594430"/>
              <a:gd name="connsiteX60" fmla="*/ 172636 w 528635"/>
              <a:gd name="connsiteY60" fmla="*/ 190096 h 594430"/>
              <a:gd name="connsiteX61" fmla="*/ 154977 w 528635"/>
              <a:gd name="connsiteY61" fmla="*/ 193240 h 594430"/>
              <a:gd name="connsiteX62" fmla="*/ 144690 w 528635"/>
              <a:gd name="connsiteY62" fmla="*/ 193240 h 594430"/>
              <a:gd name="connsiteX63" fmla="*/ 144690 w 528635"/>
              <a:gd name="connsiteY63" fmla="*/ 216557 h 594430"/>
              <a:gd name="connsiteX64" fmla="*/ 154977 w 528635"/>
              <a:gd name="connsiteY64" fmla="*/ 216557 h 594430"/>
              <a:gd name="connsiteX65" fmla="*/ 175494 w 528635"/>
              <a:gd name="connsiteY65" fmla="*/ 220157 h 594430"/>
              <a:gd name="connsiteX66" fmla="*/ 189038 w 528635"/>
              <a:gd name="connsiteY66" fmla="*/ 230216 h 594430"/>
              <a:gd name="connsiteX67" fmla="*/ 193839 w 528635"/>
              <a:gd name="connsiteY67" fmla="*/ 245246 h 594430"/>
              <a:gd name="connsiteX68" fmla="*/ 190181 w 528635"/>
              <a:gd name="connsiteY68" fmla="*/ 258619 h 594430"/>
              <a:gd name="connsiteX69" fmla="*/ 179666 w 528635"/>
              <a:gd name="connsiteY69" fmla="*/ 267763 h 594430"/>
              <a:gd name="connsiteX70" fmla="*/ 163321 w 528635"/>
              <a:gd name="connsiteY70" fmla="*/ 271078 h 594430"/>
              <a:gd name="connsiteX71" fmla="*/ 139203 w 528635"/>
              <a:gd name="connsiteY71" fmla="*/ 262505 h 594430"/>
              <a:gd name="connsiteX72" fmla="*/ 127430 w 528635"/>
              <a:gd name="connsiteY72" fmla="*/ 238845 h 594430"/>
              <a:gd name="connsiteX73" fmla="*/ 99198 w 528635"/>
              <a:gd name="connsiteY73" fmla="*/ 243417 h 594430"/>
              <a:gd name="connsiteX74" fmla="*/ 119201 w 528635"/>
              <a:gd name="connsiteY74" fmla="*/ 283308 h 594430"/>
              <a:gd name="connsiteX75" fmla="*/ 163664 w 528635"/>
              <a:gd name="connsiteY75" fmla="*/ 297596 h 594430"/>
              <a:gd name="connsiteX76" fmla="*/ 196696 w 528635"/>
              <a:gd name="connsiteY76" fmla="*/ 291252 h 594430"/>
              <a:gd name="connsiteX77" fmla="*/ 217156 w 528635"/>
              <a:gd name="connsiteY77" fmla="*/ 273821 h 594430"/>
              <a:gd name="connsiteX78" fmla="*/ 224128 w 528635"/>
              <a:gd name="connsiteY78" fmla="*/ 248675 h 594430"/>
              <a:gd name="connsiteX79" fmla="*/ 215613 w 528635"/>
              <a:gd name="connsiteY79" fmla="*/ 222558 h 594430"/>
              <a:gd name="connsiteX80" fmla="*/ 191553 w 528635"/>
              <a:gd name="connsiteY80" fmla="*/ 205870 h 594430"/>
              <a:gd name="connsiteX81" fmla="*/ 186924 w 528635"/>
              <a:gd name="connsiteY81" fmla="*/ 204685 h 594430"/>
              <a:gd name="connsiteX82" fmla="*/ 188695 w 528635"/>
              <a:gd name="connsiteY82" fmla="*/ 204212 h 594430"/>
              <a:gd name="connsiteX83" fmla="*/ 211041 w 528635"/>
              <a:gd name="connsiteY83" fmla="*/ 188439 h 594430"/>
              <a:gd name="connsiteX84" fmla="*/ 218985 w 528635"/>
              <a:gd name="connsiteY84" fmla="*/ 164550 h 594430"/>
              <a:gd name="connsiteX85" fmla="*/ 212070 w 528635"/>
              <a:gd name="connsiteY85" fmla="*/ 141176 h 594430"/>
              <a:gd name="connsiteX86" fmla="*/ 192353 w 528635"/>
              <a:gd name="connsiteY86" fmla="*/ 125403 h 594430"/>
              <a:gd name="connsiteX87" fmla="*/ 161835 w 528635"/>
              <a:gd name="connsiteY87" fmla="*/ 119745 h 594430"/>
              <a:gd name="connsiteX88" fmla="*/ 41277 w 528635"/>
              <a:gd name="connsiteY88" fmla="*/ 0 h 594430"/>
              <a:gd name="connsiteX89" fmla="*/ 434973 w 528635"/>
              <a:gd name="connsiteY89" fmla="*/ 0 h 594430"/>
              <a:gd name="connsiteX90" fmla="*/ 476250 w 528635"/>
              <a:gd name="connsiteY90" fmla="*/ 41277 h 594430"/>
              <a:gd name="connsiteX91" fmla="*/ 476250 w 528635"/>
              <a:gd name="connsiteY91" fmla="*/ 370143 h 594430"/>
              <a:gd name="connsiteX92" fmla="*/ 468880 w 528635"/>
              <a:gd name="connsiteY92" fmla="*/ 365174 h 594430"/>
              <a:gd name="connsiteX93" fmla="*/ 418541 w 528635"/>
              <a:gd name="connsiteY93" fmla="*/ 355011 h 594430"/>
              <a:gd name="connsiteX94" fmla="*/ 289216 w 528635"/>
              <a:gd name="connsiteY94" fmla="*/ 484336 h 594430"/>
              <a:gd name="connsiteX95" fmla="*/ 299379 w 528635"/>
              <a:gd name="connsiteY95" fmla="*/ 534675 h 594430"/>
              <a:gd name="connsiteX96" fmla="*/ 301137 w 528635"/>
              <a:gd name="connsiteY96" fmla="*/ 537282 h 594430"/>
              <a:gd name="connsiteX97" fmla="*/ 41277 w 528635"/>
              <a:gd name="connsiteY97" fmla="*/ 537282 h 594430"/>
              <a:gd name="connsiteX98" fmla="*/ 0 w 528635"/>
              <a:gd name="connsiteY98" fmla="*/ 496005 h 594430"/>
              <a:gd name="connsiteX99" fmla="*/ 0 w 528635"/>
              <a:gd name="connsiteY99" fmla="*/ 41277 h 594430"/>
              <a:gd name="connsiteX100" fmla="*/ 41277 w 528635"/>
              <a:gd name="connsiteY100" fmla="*/ 0 h 594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528635" h="594430">
                <a:moveTo>
                  <a:pt x="418542" y="425222"/>
                </a:moveTo>
                <a:cubicBezTo>
                  <a:pt x="411079" y="425222"/>
                  <a:pt x="405030" y="431272"/>
                  <a:pt x="405030" y="438734"/>
                </a:cubicBezTo>
                <a:lnTo>
                  <a:pt x="405030" y="470825"/>
                </a:lnTo>
                <a:lnTo>
                  <a:pt x="372939" y="470825"/>
                </a:lnTo>
                <a:cubicBezTo>
                  <a:pt x="365477" y="470825"/>
                  <a:pt x="359428" y="476874"/>
                  <a:pt x="359428" y="484336"/>
                </a:cubicBezTo>
                <a:lnTo>
                  <a:pt x="359427" y="484336"/>
                </a:lnTo>
                <a:cubicBezTo>
                  <a:pt x="359427" y="491798"/>
                  <a:pt x="365477" y="497847"/>
                  <a:pt x="372939" y="497847"/>
                </a:cubicBezTo>
                <a:lnTo>
                  <a:pt x="405030" y="497848"/>
                </a:lnTo>
                <a:lnTo>
                  <a:pt x="405030" y="529938"/>
                </a:lnTo>
                <a:cubicBezTo>
                  <a:pt x="405030" y="533669"/>
                  <a:pt x="406542" y="537047"/>
                  <a:pt x="408987" y="539493"/>
                </a:cubicBezTo>
                <a:lnTo>
                  <a:pt x="418541" y="543450"/>
                </a:lnTo>
                <a:lnTo>
                  <a:pt x="418541" y="543450"/>
                </a:lnTo>
                <a:lnTo>
                  <a:pt x="418542" y="543450"/>
                </a:lnTo>
                <a:lnTo>
                  <a:pt x="418541" y="543450"/>
                </a:lnTo>
                <a:lnTo>
                  <a:pt x="428095" y="539493"/>
                </a:lnTo>
                <a:cubicBezTo>
                  <a:pt x="430540" y="537048"/>
                  <a:pt x="432053" y="533670"/>
                  <a:pt x="432053" y="529939"/>
                </a:cubicBezTo>
                <a:lnTo>
                  <a:pt x="432053" y="497848"/>
                </a:lnTo>
                <a:lnTo>
                  <a:pt x="464143" y="497848"/>
                </a:lnTo>
                <a:cubicBezTo>
                  <a:pt x="471605" y="497848"/>
                  <a:pt x="477655" y="491798"/>
                  <a:pt x="477655" y="484336"/>
                </a:cubicBezTo>
                <a:cubicBezTo>
                  <a:pt x="477655" y="476874"/>
                  <a:pt x="471605" y="470825"/>
                  <a:pt x="464143" y="470825"/>
                </a:cubicBezTo>
                <a:lnTo>
                  <a:pt x="432053" y="470825"/>
                </a:lnTo>
                <a:lnTo>
                  <a:pt x="432053" y="438734"/>
                </a:lnTo>
                <a:cubicBezTo>
                  <a:pt x="432053" y="431272"/>
                  <a:pt x="426004" y="425222"/>
                  <a:pt x="418542" y="425222"/>
                </a:cubicBezTo>
                <a:close/>
                <a:moveTo>
                  <a:pt x="418541" y="374242"/>
                </a:moveTo>
                <a:cubicBezTo>
                  <a:pt x="479344" y="374242"/>
                  <a:pt x="528635" y="423533"/>
                  <a:pt x="528635" y="484336"/>
                </a:cubicBezTo>
                <a:cubicBezTo>
                  <a:pt x="528635" y="545139"/>
                  <a:pt x="479344" y="594430"/>
                  <a:pt x="418541" y="594430"/>
                </a:cubicBezTo>
                <a:cubicBezTo>
                  <a:pt x="357738" y="594430"/>
                  <a:pt x="308447" y="545139"/>
                  <a:pt x="308447" y="484336"/>
                </a:cubicBezTo>
                <a:cubicBezTo>
                  <a:pt x="308447" y="423533"/>
                  <a:pt x="357738" y="374242"/>
                  <a:pt x="418541" y="374242"/>
                </a:cubicBezTo>
                <a:close/>
                <a:moveTo>
                  <a:pt x="315454" y="147520"/>
                </a:moveTo>
                <a:cubicBezTo>
                  <a:pt x="328103" y="147520"/>
                  <a:pt x="337666" y="152796"/>
                  <a:pt x="344143" y="163350"/>
                </a:cubicBezTo>
                <a:cubicBezTo>
                  <a:pt x="350620" y="173904"/>
                  <a:pt x="353859" y="188934"/>
                  <a:pt x="353859" y="208442"/>
                </a:cubicBezTo>
                <a:cubicBezTo>
                  <a:pt x="353859" y="228101"/>
                  <a:pt x="350620" y="243322"/>
                  <a:pt x="344143" y="254104"/>
                </a:cubicBezTo>
                <a:cubicBezTo>
                  <a:pt x="337666" y="264887"/>
                  <a:pt x="328103" y="270278"/>
                  <a:pt x="315454" y="270278"/>
                </a:cubicBezTo>
                <a:cubicBezTo>
                  <a:pt x="302881" y="270278"/>
                  <a:pt x="293337" y="264887"/>
                  <a:pt x="286822" y="254104"/>
                </a:cubicBezTo>
                <a:cubicBezTo>
                  <a:pt x="280307" y="243322"/>
                  <a:pt x="277049" y="228101"/>
                  <a:pt x="277049" y="208442"/>
                </a:cubicBezTo>
                <a:cubicBezTo>
                  <a:pt x="277049" y="188934"/>
                  <a:pt x="280307" y="173904"/>
                  <a:pt x="286822" y="163350"/>
                </a:cubicBezTo>
                <a:cubicBezTo>
                  <a:pt x="293337" y="152796"/>
                  <a:pt x="302881" y="147520"/>
                  <a:pt x="315454" y="147520"/>
                </a:cubicBezTo>
                <a:close/>
                <a:moveTo>
                  <a:pt x="315454" y="119859"/>
                </a:moveTo>
                <a:cubicBezTo>
                  <a:pt x="301128" y="119859"/>
                  <a:pt x="288917" y="123402"/>
                  <a:pt x="278821" y="130489"/>
                </a:cubicBezTo>
                <a:cubicBezTo>
                  <a:pt x="268724" y="137576"/>
                  <a:pt x="261028" y="147729"/>
                  <a:pt x="255732" y="160950"/>
                </a:cubicBezTo>
                <a:cubicBezTo>
                  <a:pt x="250436" y="174171"/>
                  <a:pt x="247788" y="190039"/>
                  <a:pt x="247788" y="208556"/>
                </a:cubicBezTo>
                <a:cubicBezTo>
                  <a:pt x="247788" y="227149"/>
                  <a:pt x="250436" y="243113"/>
                  <a:pt x="255732" y="256448"/>
                </a:cubicBezTo>
                <a:cubicBezTo>
                  <a:pt x="261028" y="269783"/>
                  <a:pt x="268724" y="280031"/>
                  <a:pt x="278821" y="287194"/>
                </a:cubicBezTo>
                <a:cubicBezTo>
                  <a:pt x="288917" y="294357"/>
                  <a:pt x="301128" y="297938"/>
                  <a:pt x="315454" y="297938"/>
                </a:cubicBezTo>
                <a:cubicBezTo>
                  <a:pt x="329779" y="297938"/>
                  <a:pt x="341991" y="294357"/>
                  <a:pt x="352087" y="287194"/>
                </a:cubicBezTo>
                <a:cubicBezTo>
                  <a:pt x="362184" y="280031"/>
                  <a:pt x="369880" y="269783"/>
                  <a:pt x="375176" y="256448"/>
                </a:cubicBezTo>
                <a:cubicBezTo>
                  <a:pt x="380472" y="243113"/>
                  <a:pt x="383120" y="227149"/>
                  <a:pt x="383120" y="208556"/>
                </a:cubicBezTo>
                <a:cubicBezTo>
                  <a:pt x="383120" y="190039"/>
                  <a:pt x="380472" y="174171"/>
                  <a:pt x="375176" y="160950"/>
                </a:cubicBezTo>
                <a:cubicBezTo>
                  <a:pt x="369880" y="147729"/>
                  <a:pt x="362184" y="137576"/>
                  <a:pt x="352087" y="130489"/>
                </a:cubicBezTo>
                <a:cubicBezTo>
                  <a:pt x="341991" y="123402"/>
                  <a:pt x="329779" y="119859"/>
                  <a:pt x="315454" y="119859"/>
                </a:cubicBezTo>
                <a:close/>
                <a:moveTo>
                  <a:pt x="161835" y="119745"/>
                </a:moveTo>
                <a:cubicBezTo>
                  <a:pt x="144385" y="119745"/>
                  <a:pt x="130612" y="124164"/>
                  <a:pt x="120515" y="133004"/>
                </a:cubicBezTo>
                <a:cubicBezTo>
                  <a:pt x="110419" y="141843"/>
                  <a:pt x="104685" y="154949"/>
                  <a:pt x="103313" y="172323"/>
                </a:cubicBezTo>
                <a:lnTo>
                  <a:pt x="131660" y="174380"/>
                </a:lnTo>
                <a:cubicBezTo>
                  <a:pt x="132574" y="164931"/>
                  <a:pt x="135603" y="157883"/>
                  <a:pt x="140746" y="153235"/>
                </a:cubicBezTo>
                <a:cubicBezTo>
                  <a:pt x="145890" y="148586"/>
                  <a:pt x="152805" y="146262"/>
                  <a:pt x="161492" y="146262"/>
                </a:cubicBezTo>
                <a:cubicBezTo>
                  <a:pt x="167207" y="146262"/>
                  <a:pt x="172084" y="147196"/>
                  <a:pt x="176122" y="149063"/>
                </a:cubicBezTo>
                <a:cubicBezTo>
                  <a:pt x="180161" y="150930"/>
                  <a:pt x="183285" y="153539"/>
                  <a:pt x="185495" y="156892"/>
                </a:cubicBezTo>
                <a:cubicBezTo>
                  <a:pt x="187705" y="160245"/>
                  <a:pt x="188810" y="164055"/>
                  <a:pt x="188810" y="168322"/>
                </a:cubicBezTo>
                <a:cubicBezTo>
                  <a:pt x="188810" y="173275"/>
                  <a:pt x="187381" y="177619"/>
                  <a:pt x="184523" y="181352"/>
                </a:cubicBezTo>
                <a:cubicBezTo>
                  <a:pt x="181666" y="185086"/>
                  <a:pt x="177703" y="188001"/>
                  <a:pt x="172636" y="190096"/>
                </a:cubicBezTo>
                <a:cubicBezTo>
                  <a:pt x="167569" y="192192"/>
                  <a:pt x="161682" y="193240"/>
                  <a:pt x="154977" y="193240"/>
                </a:cubicBezTo>
                <a:lnTo>
                  <a:pt x="144690" y="193240"/>
                </a:lnTo>
                <a:lnTo>
                  <a:pt x="144690" y="216557"/>
                </a:lnTo>
                <a:lnTo>
                  <a:pt x="154977" y="216557"/>
                </a:lnTo>
                <a:cubicBezTo>
                  <a:pt x="162825" y="216557"/>
                  <a:pt x="169664" y="217757"/>
                  <a:pt x="175494" y="220157"/>
                </a:cubicBezTo>
                <a:cubicBezTo>
                  <a:pt x="181323" y="222558"/>
                  <a:pt x="185838" y="225910"/>
                  <a:pt x="189038" y="230216"/>
                </a:cubicBezTo>
                <a:cubicBezTo>
                  <a:pt x="192238" y="234521"/>
                  <a:pt x="193839" y="239531"/>
                  <a:pt x="193839" y="245246"/>
                </a:cubicBezTo>
                <a:cubicBezTo>
                  <a:pt x="193839" y="250275"/>
                  <a:pt x="192620" y="254733"/>
                  <a:pt x="190181" y="258619"/>
                </a:cubicBezTo>
                <a:cubicBezTo>
                  <a:pt x="187743" y="262505"/>
                  <a:pt x="184238" y="265553"/>
                  <a:pt x="179666" y="267763"/>
                </a:cubicBezTo>
                <a:cubicBezTo>
                  <a:pt x="175094" y="269973"/>
                  <a:pt x="169645" y="271078"/>
                  <a:pt x="163321" y="271078"/>
                </a:cubicBezTo>
                <a:cubicBezTo>
                  <a:pt x="153262" y="271078"/>
                  <a:pt x="145223" y="268220"/>
                  <a:pt x="139203" y="262505"/>
                </a:cubicBezTo>
                <a:cubicBezTo>
                  <a:pt x="133184" y="256790"/>
                  <a:pt x="129259" y="248904"/>
                  <a:pt x="127430" y="238845"/>
                </a:cubicBezTo>
                <a:lnTo>
                  <a:pt x="99198" y="243417"/>
                </a:lnTo>
                <a:cubicBezTo>
                  <a:pt x="102170" y="260486"/>
                  <a:pt x="108838" y="273783"/>
                  <a:pt x="119201" y="283308"/>
                </a:cubicBezTo>
                <a:cubicBezTo>
                  <a:pt x="129564" y="292833"/>
                  <a:pt x="144385" y="297596"/>
                  <a:pt x="163664" y="297596"/>
                </a:cubicBezTo>
                <a:cubicBezTo>
                  <a:pt x="176694" y="297596"/>
                  <a:pt x="187705" y="295481"/>
                  <a:pt x="196696" y="291252"/>
                </a:cubicBezTo>
                <a:cubicBezTo>
                  <a:pt x="205688" y="287023"/>
                  <a:pt x="212508" y="281213"/>
                  <a:pt x="217156" y="273821"/>
                </a:cubicBezTo>
                <a:cubicBezTo>
                  <a:pt x="221804" y="266430"/>
                  <a:pt x="224128" y="258048"/>
                  <a:pt x="224128" y="248675"/>
                </a:cubicBezTo>
                <a:cubicBezTo>
                  <a:pt x="224128" y="238541"/>
                  <a:pt x="221290" y="229835"/>
                  <a:pt x="215613" y="222558"/>
                </a:cubicBezTo>
                <a:cubicBezTo>
                  <a:pt x="209936" y="215280"/>
                  <a:pt x="201916" y="209718"/>
                  <a:pt x="191553" y="205870"/>
                </a:cubicBezTo>
                <a:lnTo>
                  <a:pt x="186924" y="204685"/>
                </a:lnTo>
                <a:lnTo>
                  <a:pt x="188695" y="204212"/>
                </a:lnTo>
                <a:cubicBezTo>
                  <a:pt x="198296" y="200479"/>
                  <a:pt x="205745" y="195221"/>
                  <a:pt x="211041" y="188439"/>
                </a:cubicBezTo>
                <a:cubicBezTo>
                  <a:pt x="216337" y="181657"/>
                  <a:pt x="218985" y="173694"/>
                  <a:pt x="218985" y="164550"/>
                </a:cubicBezTo>
                <a:cubicBezTo>
                  <a:pt x="218985" y="155711"/>
                  <a:pt x="216680" y="147920"/>
                  <a:pt x="212070" y="141176"/>
                </a:cubicBezTo>
                <a:cubicBezTo>
                  <a:pt x="207459" y="134432"/>
                  <a:pt x="200887" y="129174"/>
                  <a:pt x="192353" y="125403"/>
                </a:cubicBezTo>
                <a:cubicBezTo>
                  <a:pt x="183818" y="121631"/>
                  <a:pt x="173646" y="119745"/>
                  <a:pt x="161835" y="119745"/>
                </a:cubicBezTo>
                <a:close/>
                <a:moveTo>
                  <a:pt x="41277" y="0"/>
                </a:moveTo>
                <a:lnTo>
                  <a:pt x="434973" y="0"/>
                </a:lnTo>
                <a:cubicBezTo>
                  <a:pt x="457770" y="0"/>
                  <a:pt x="476250" y="18480"/>
                  <a:pt x="476250" y="41277"/>
                </a:cubicBezTo>
                <a:lnTo>
                  <a:pt x="476250" y="370143"/>
                </a:lnTo>
                <a:lnTo>
                  <a:pt x="468880" y="365174"/>
                </a:lnTo>
                <a:cubicBezTo>
                  <a:pt x="453408" y="358630"/>
                  <a:pt x="436397" y="355011"/>
                  <a:pt x="418541" y="355011"/>
                </a:cubicBezTo>
                <a:cubicBezTo>
                  <a:pt x="347117" y="355011"/>
                  <a:pt x="289216" y="412912"/>
                  <a:pt x="289216" y="484336"/>
                </a:cubicBezTo>
                <a:cubicBezTo>
                  <a:pt x="289216" y="502192"/>
                  <a:pt x="292835" y="519203"/>
                  <a:pt x="299379" y="534675"/>
                </a:cubicBezTo>
                <a:lnTo>
                  <a:pt x="301137" y="537282"/>
                </a:lnTo>
                <a:lnTo>
                  <a:pt x="41277" y="537282"/>
                </a:lnTo>
                <a:cubicBezTo>
                  <a:pt x="18480" y="537282"/>
                  <a:pt x="0" y="518802"/>
                  <a:pt x="0" y="496005"/>
                </a:cubicBezTo>
                <a:lnTo>
                  <a:pt x="0" y="41277"/>
                </a:lnTo>
                <a:cubicBezTo>
                  <a:pt x="0" y="18480"/>
                  <a:pt x="18480" y="0"/>
                  <a:pt x="41277" y="0"/>
                </a:cubicBezTo>
                <a:close/>
              </a:path>
            </a:pathLst>
          </a:custGeom>
          <a:solidFill>
            <a:srgbClr val="616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mn-ea"/>
              <a:sym typeface="+mn-lt"/>
            </a:endParaRPr>
          </a:p>
        </p:txBody>
      </p:sp>
    </p:spTree>
    <p:extLst>
      <p:ext uri="{BB962C8B-B14F-4D97-AF65-F5344CB8AC3E}">
        <p14:creationId xmlns:p14="http://schemas.microsoft.com/office/powerpoint/2010/main" val="12263693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bldLst>
      <p:bldP spid="20" grpId="0"/>
      <p:bldP spid="20"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Graphic 19"/>
          <p:cNvSpPr/>
          <p:nvPr/>
        </p:nvSpPr>
        <p:spPr>
          <a:xfrm>
            <a:off x="9997171" y="1"/>
            <a:ext cx="2196417" cy="2085974"/>
          </a:xfrm>
          <a:custGeom>
            <a:avLst/>
            <a:gdLst>
              <a:gd name="connsiteX0" fmla="*/ 1551 w 1748232"/>
              <a:gd name="connsiteY0" fmla="*/ 0 h 1660325"/>
              <a:gd name="connsiteX1" fmla="*/ 1748232 w 1748232"/>
              <a:gd name="connsiteY1" fmla="*/ 0 h 1660325"/>
              <a:gd name="connsiteX2" fmla="*/ 1748232 w 1748232"/>
              <a:gd name="connsiteY2" fmla="*/ 1660325 h 1660325"/>
              <a:gd name="connsiteX3" fmla="*/ 1633250 w 1748232"/>
              <a:gd name="connsiteY3" fmla="*/ 1660012 h 1660325"/>
              <a:gd name="connsiteX4" fmla="*/ 388945 w 1748232"/>
              <a:gd name="connsiteY4" fmla="*/ 1158700 h 1660325"/>
              <a:gd name="connsiteX5" fmla="*/ 14799 w 1748232"/>
              <a:gd name="connsiteY5" fmla="*/ 190490 h 1660325"/>
              <a:gd name="connsiteX6" fmla="*/ 0 w 1748232"/>
              <a:gd name="connsiteY6" fmla="*/ 56935 h 166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8232" h="1660325">
                <a:moveTo>
                  <a:pt x="1551" y="0"/>
                </a:moveTo>
                <a:lnTo>
                  <a:pt x="1748232" y="0"/>
                </a:lnTo>
                <a:lnTo>
                  <a:pt x="1748232" y="1660325"/>
                </a:lnTo>
                <a:lnTo>
                  <a:pt x="1633250" y="1660012"/>
                </a:lnTo>
                <a:cubicBezTo>
                  <a:pt x="1176577" y="1641121"/>
                  <a:pt x="616718" y="1431634"/>
                  <a:pt x="388945" y="1158700"/>
                </a:cubicBezTo>
                <a:cubicBezTo>
                  <a:pt x="57640" y="761705"/>
                  <a:pt x="80488" y="587485"/>
                  <a:pt x="14799" y="190490"/>
                </a:cubicBezTo>
                <a:cubicBezTo>
                  <a:pt x="6588" y="141223"/>
                  <a:pt x="1813" y="97043"/>
                  <a:pt x="0" y="56935"/>
                </a:cubicBezTo>
                <a:close/>
              </a:path>
            </a:pathLst>
          </a:custGeom>
          <a:solidFill>
            <a:srgbClr val="C2C2FB"/>
          </a:solidFill>
          <a:ln w="28490"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6" name="Google Shape;1145;p43"/>
          <p:cNvGrpSpPr/>
          <p:nvPr/>
        </p:nvGrpSpPr>
        <p:grpSpPr>
          <a:xfrm rot="-10037090">
            <a:off x="9806129" y="747075"/>
            <a:ext cx="198888" cy="171165"/>
            <a:chOff x="1980954" y="4639503"/>
            <a:chExt cx="143372" cy="159996"/>
          </a:xfrm>
        </p:grpSpPr>
        <p:sp>
          <p:nvSpPr>
            <p:cNvPr id="8" name="Google Shape;1146;p43"/>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txBody>
            <a:bodyPr/>
            <a:lstStyle/>
            <a:p>
              <a:endParaRPr lang="zh-CN" altLang="en-US">
                <a:cs typeface="+mn-ea"/>
                <a:sym typeface="+mn-lt"/>
              </a:endParaRPr>
            </a:p>
          </p:txBody>
        </p:sp>
        <p:sp>
          <p:nvSpPr>
            <p:cNvPr id="9" name="Google Shape;1147;p43"/>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txBody>
            <a:bodyPr/>
            <a:lstStyle/>
            <a:p>
              <a:endParaRPr lang="zh-CN" altLang="en-US">
                <a:cs typeface="+mn-ea"/>
                <a:sym typeface="+mn-lt"/>
              </a:endParaRPr>
            </a:p>
          </p:txBody>
        </p:sp>
      </p:grpSp>
      <p:grpSp>
        <p:nvGrpSpPr>
          <p:cNvPr id="10" name="Google Shape;1148;p43"/>
          <p:cNvGrpSpPr/>
          <p:nvPr/>
        </p:nvGrpSpPr>
        <p:grpSpPr>
          <a:xfrm rot="1241755">
            <a:off x="10208622" y="375753"/>
            <a:ext cx="198893" cy="171168"/>
            <a:chOff x="1980954" y="4639503"/>
            <a:chExt cx="143372" cy="159996"/>
          </a:xfrm>
        </p:grpSpPr>
        <p:sp>
          <p:nvSpPr>
            <p:cNvPr id="11" name="Google Shape;1149;p43"/>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txBody>
            <a:bodyPr/>
            <a:lstStyle/>
            <a:p>
              <a:endParaRPr lang="zh-CN" altLang="en-US">
                <a:cs typeface="+mn-ea"/>
                <a:sym typeface="+mn-lt"/>
              </a:endParaRPr>
            </a:p>
          </p:txBody>
        </p:sp>
        <p:sp>
          <p:nvSpPr>
            <p:cNvPr id="12" name="Google Shape;1150;p43"/>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txBody>
            <a:bodyPr/>
            <a:lstStyle/>
            <a:p>
              <a:endParaRPr lang="zh-CN" altLang="en-US">
                <a:cs typeface="+mn-ea"/>
                <a:sym typeface="+mn-lt"/>
              </a:endParaRPr>
            </a:p>
          </p:txBody>
        </p:sp>
      </p:grpSp>
      <p:grpSp>
        <p:nvGrpSpPr>
          <p:cNvPr id="13" name="Google Shape;1151;p43"/>
          <p:cNvGrpSpPr/>
          <p:nvPr/>
        </p:nvGrpSpPr>
        <p:grpSpPr>
          <a:xfrm rot="5892993">
            <a:off x="10281029" y="861581"/>
            <a:ext cx="198901" cy="171155"/>
            <a:chOff x="1980954" y="4639503"/>
            <a:chExt cx="143372" cy="159996"/>
          </a:xfrm>
        </p:grpSpPr>
        <p:sp>
          <p:nvSpPr>
            <p:cNvPr id="14" name="Google Shape;1152;p43"/>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txBody>
            <a:bodyPr/>
            <a:lstStyle/>
            <a:p>
              <a:endParaRPr lang="zh-CN" altLang="en-US">
                <a:cs typeface="+mn-ea"/>
                <a:sym typeface="+mn-lt"/>
              </a:endParaRPr>
            </a:p>
          </p:txBody>
        </p:sp>
        <p:sp>
          <p:nvSpPr>
            <p:cNvPr id="15" name="Google Shape;1153;p43"/>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txBody>
            <a:bodyPr/>
            <a:lstStyle/>
            <a:p>
              <a:endParaRPr lang="zh-CN" altLang="en-US">
                <a:cs typeface="+mn-ea"/>
                <a:sym typeface="+mn-lt"/>
              </a:endParaRPr>
            </a:p>
          </p:txBody>
        </p:sp>
      </p:grpSp>
      <p:grpSp>
        <p:nvGrpSpPr>
          <p:cNvPr id="53" name="Группа 43"/>
          <p:cNvGrpSpPr/>
          <p:nvPr/>
        </p:nvGrpSpPr>
        <p:grpSpPr>
          <a:xfrm>
            <a:off x="4531197" y="1750626"/>
            <a:ext cx="2951985" cy="4608770"/>
            <a:chOff x="9312476" y="3615543"/>
            <a:chExt cx="5904654" cy="9218607"/>
          </a:xfrm>
        </p:grpSpPr>
        <p:grpSp>
          <p:nvGrpSpPr>
            <p:cNvPr id="54" name="Группа 44"/>
            <p:cNvGrpSpPr/>
            <p:nvPr/>
          </p:nvGrpSpPr>
          <p:grpSpPr>
            <a:xfrm>
              <a:off x="9312476" y="3615543"/>
              <a:ext cx="5904654" cy="9218607"/>
              <a:chOff x="9312476" y="3615543"/>
              <a:chExt cx="5904654" cy="9218607"/>
            </a:xfrm>
          </p:grpSpPr>
          <p:grpSp>
            <p:nvGrpSpPr>
              <p:cNvPr id="58" name="Группа 48"/>
              <p:cNvGrpSpPr/>
              <p:nvPr/>
            </p:nvGrpSpPr>
            <p:grpSpPr>
              <a:xfrm>
                <a:off x="10969175" y="11347370"/>
                <a:ext cx="2591252" cy="1486780"/>
                <a:chOff x="10969175" y="11347370"/>
                <a:chExt cx="2591252" cy="1486780"/>
              </a:xfrm>
            </p:grpSpPr>
            <p:sp>
              <p:nvSpPr>
                <p:cNvPr id="62" name="Freeform 218"/>
                <p:cNvSpPr/>
                <p:nvPr/>
              </p:nvSpPr>
              <p:spPr bwMode="auto">
                <a:xfrm>
                  <a:off x="10969175" y="11347370"/>
                  <a:ext cx="2591252" cy="382315"/>
                </a:xfrm>
                <a:custGeom>
                  <a:avLst/>
                  <a:gdLst>
                    <a:gd name="T0" fmla="*/ 829 w 829"/>
                    <a:gd name="T1" fmla="*/ 60 h 121"/>
                    <a:gd name="T2" fmla="*/ 768 w 829"/>
                    <a:gd name="T3" fmla="*/ 121 h 121"/>
                    <a:gd name="T4" fmla="*/ 60 w 829"/>
                    <a:gd name="T5" fmla="*/ 121 h 121"/>
                    <a:gd name="T6" fmla="*/ 0 w 829"/>
                    <a:gd name="T7" fmla="*/ 60 h 121"/>
                    <a:gd name="T8" fmla="*/ 0 w 829"/>
                    <a:gd name="T9" fmla="*/ 60 h 121"/>
                    <a:gd name="T10" fmla="*/ 60 w 829"/>
                    <a:gd name="T11" fmla="*/ 0 h 121"/>
                    <a:gd name="T12" fmla="*/ 768 w 829"/>
                    <a:gd name="T13" fmla="*/ 0 h 121"/>
                    <a:gd name="T14" fmla="*/ 829 w 829"/>
                    <a:gd name="T15" fmla="*/ 6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9" h="121">
                      <a:moveTo>
                        <a:pt x="829" y="60"/>
                      </a:moveTo>
                      <a:cubicBezTo>
                        <a:pt x="829" y="94"/>
                        <a:pt x="801" y="121"/>
                        <a:pt x="768" y="121"/>
                      </a:cubicBezTo>
                      <a:cubicBezTo>
                        <a:pt x="60" y="121"/>
                        <a:pt x="60" y="121"/>
                        <a:pt x="60" y="121"/>
                      </a:cubicBezTo>
                      <a:cubicBezTo>
                        <a:pt x="27" y="121"/>
                        <a:pt x="0" y="94"/>
                        <a:pt x="0" y="60"/>
                      </a:cubicBezTo>
                      <a:cubicBezTo>
                        <a:pt x="0" y="60"/>
                        <a:pt x="0" y="60"/>
                        <a:pt x="0" y="60"/>
                      </a:cubicBezTo>
                      <a:cubicBezTo>
                        <a:pt x="0" y="27"/>
                        <a:pt x="27" y="0"/>
                        <a:pt x="60" y="0"/>
                      </a:cubicBezTo>
                      <a:cubicBezTo>
                        <a:pt x="768" y="0"/>
                        <a:pt x="768" y="0"/>
                        <a:pt x="768" y="0"/>
                      </a:cubicBezTo>
                      <a:cubicBezTo>
                        <a:pt x="801" y="0"/>
                        <a:pt x="829" y="27"/>
                        <a:pt x="829" y="60"/>
                      </a:cubicBezTo>
                      <a:close/>
                    </a:path>
                  </a:pathLst>
                </a:custGeom>
                <a:pattFill prst="ltDnDiag">
                  <a:fgClr>
                    <a:srgbClr val="373545">
                      <a:lumMod val="20000"/>
                      <a:lumOff val="80000"/>
                    </a:srgbClr>
                  </a:fgClr>
                  <a:bgClr>
                    <a:srgbClr val="373545">
                      <a:lumMod val="60000"/>
                      <a:lumOff val="40000"/>
                    </a:srgbClr>
                  </a:bgClr>
                </a:pattFill>
                <a:ln w="12700" cap="flat" cmpd="sng" algn="ctr">
                  <a:noFill/>
                  <a:prstDash val="solid"/>
                  <a:miter lim="800000"/>
                </a:ln>
                <a:effectLst/>
              </p:spPr>
              <p:txBody>
                <a:bodyPr rtlCol="0" anchor="ctr"/>
                <a:lstStyle/>
                <a:p>
                  <a:pPr algn="ctr">
                    <a:defRPr/>
                  </a:pPr>
                  <a:endParaRPr lang="ru-RU" sz="900" kern="0">
                    <a:solidFill>
                      <a:prstClr val="white"/>
                    </a:solidFill>
                    <a:cs typeface="+mn-ea"/>
                    <a:sym typeface="+mn-lt"/>
                  </a:endParaRPr>
                </a:p>
              </p:txBody>
            </p:sp>
            <p:sp>
              <p:nvSpPr>
                <p:cNvPr id="63" name="Freeform 219"/>
                <p:cNvSpPr/>
                <p:nvPr/>
              </p:nvSpPr>
              <p:spPr bwMode="auto">
                <a:xfrm>
                  <a:off x="10969175" y="11899603"/>
                  <a:ext cx="2591252" cy="382315"/>
                </a:xfrm>
                <a:custGeom>
                  <a:avLst/>
                  <a:gdLst>
                    <a:gd name="T0" fmla="*/ 829 w 829"/>
                    <a:gd name="T1" fmla="*/ 61 h 121"/>
                    <a:gd name="T2" fmla="*/ 768 w 829"/>
                    <a:gd name="T3" fmla="*/ 121 h 121"/>
                    <a:gd name="T4" fmla="*/ 60 w 829"/>
                    <a:gd name="T5" fmla="*/ 121 h 121"/>
                    <a:gd name="T6" fmla="*/ 0 w 829"/>
                    <a:gd name="T7" fmla="*/ 61 h 121"/>
                    <a:gd name="T8" fmla="*/ 0 w 829"/>
                    <a:gd name="T9" fmla="*/ 61 h 121"/>
                    <a:gd name="T10" fmla="*/ 60 w 829"/>
                    <a:gd name="T11" fmla="*/ 0 h 121"/>
                    <a:gd name="T12" fmla="*/ 768 w 829"/>
                    <a:gd name="T13" fmla="*/ 0 h 121"/>
                    <a:gd name="T14" fmla="*/ 829 w 829"/>
                    <a:gd name="T15" fmla="*/ 61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9" h="121">
                      <a:moveTo>
                        <a:pt x="829" y="61"/>
                      </a:moveTo>
                      <a:cubicBezTo>
                        <a:pt x="829" y="94"/>
                        <a:pt x="801" y="121"/>
                        <a:pt x="768" y="121"/>
                      </a:cubicBezTo>
                      <a:cubicBezTo>
                        <a:pt x="60" y="121"/>
                        <a:pt x="60" y="121"/>
                        <a:pt x="60" y="121"/>
                      </a:cubicBezTo>
                      <a:cubicBezTo>
                        <a:pt x="27" y="121"/>
                        <a:pt x="0" y="94"/>
                        <a:pt x="0" y="61"/>
                      </a:cubicBezTo>
                      <a:cubicBezTo>
                        <a:pt x="0" y="61"/>
                        <a:pt x="0" y="61"/>
                        <a:pt x="0" y="61"/>
                      </a:cubicBezTo>
                      <a:cubicBezTo>
                        <a:pt x="0" y="27"/>
                        <a:pt x="27" y="0"/>
                        <a:pt x="60" y="0"/>
                      </a:cubicBezTo>
                      <a:cubicBezTo>
                        <a:pt x="768" y="0"/>
                        <a:pt x="768" y="0"/>
                        <a:pt x="768" y="0"/>
                      </a:cubicBezTo>
                      <a:cubicBezTo>
                        <a:pt x="801" y="0"/>
                        <a:pt x="829" y="27"/>
                        <a:pt x="829" y="61"/>
                      </a:cubicBezTo>
                      <a:close/>
                    </a:path>
                  </a:pathLst>
                </a:custGeom>
                <a:pattFill prst="ltDnDiag">
                  <a:fgClr>
                    <a:srgbClr val="373545">
                      <a:lumMod val="20000"/>
                      <a:lumOff val="80000"/>
                    </a:srgbClr>
                  </a:fgClr>
                  <a:bgClr>
                    <a:srgbClr val="373545">
                      <a:lumMod val="60000"/>
                      <a:lumOff val="40000"/>
                    </a:srgbClr>
                  </a:bgClr>
                </a:pattFill>
                <a:ln w="12700" cap="flat" cmpd="sng" algn="ctr">
                  <a:noFill/>
                  <a:prstDash val="solid"/>
                  <a:miter lim="800000"/>
                </a:ln>
                <a:effectLst/>
              </p:spPr>
              <p:txBody>
                <a:bodyPr rtlCol="0" anchor="ctr"/>
                <a:lstStyle/>
                <a:p>
                  <a:pPr algn="ctr">
                    <a:defRPr/>
                  </a:pPr>
                  <a:endParaRPr lang="ru-RU" sz="900" kern="0">
                    <a:solidFill>
                      <a:prstClr val="white"/>
                    </a:solidFill>
                    <a:cs typeface="+mn-ea"/>
                    <a:sym typeface="+mn-lt"/>
                  </a:endParaRPr>
                </a:p>
              </p:txBody>
            </p:sp>
            <p:sp>
              <p:nvSpPr>
                <p:cNvPr id="64" name="Freeform 220"/>
                <p:cNvSpPr/>
                <p:nvPr/>
              </p:nvSpPr>
              <p:spPr bwMode="auto">
                <a:xfrm>
                  <a:off x="11383352" y="12451835"/>
                  <a:ext cx="1762898" cy="382315"/>
                </a:xfrm>
                <a:custGeom>
                  <a:avLst/>
                  <a:gdLst>
                    <a:gd name="T0" fmla="*/ 563 w 563"/>
                    <a:gd name="T1" fmla="*/ 60 h 120"/>
                    <a:gd name="T2" fmla="*/ 502 w 563"/>
                    <a:gd name="T3" fmla="*/ 120 h 120"/>
                    <a:gd name="T4" fmla="*/ 60 w 563"/>
                    <a:gd name="T5" fmla="*/ 120 h 120"/>
                    <a:gd name="T6" fmla="*/ 0 w 563"/>
                    <a:gd name="T7" fmla="*/ 60 h 120"/>
                    <a:gd name="T8" fmla="*/ 0 w 563"/>
                    <a:gd name="T9" fmla="*/ 60 h 120"/>
                    <a:gd name="T10" fmla="*/ 60 w 563"/>
                    <a:gd name="T11" fmla="*/ 0 h 120"/>
                    <a:gd name="T12" fmla="*/ 502 w 563"/>
                    <a:gd name="T13" fmla="*/ 0 h 120"/>
                    <a:gd name="T14" fmla="*/ 563 w 563"/>
                    <a:gd name="T15" fmla="*/ 6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3" h="120">
                      <a:moveTo>
                        <a:pt x="563" y="60"/>
                      </a:moveTo>
                      <a:cubicBezTo>
                        <a:pt x="563" y="93"/>
                        <a:pt x="536" y="120"/>
                        <a:pt x="502" y="120"/>
                      </a:cubicBezTo>
                      <a:cubicBezTo>
                        <a:pt x="60" y="120"/>
                        <a:pt x="60" y="120"/>
                        <a:pt x="60" y="120"/>
                      </a:cubicBezTo>
                      <a:cubicBezTo>
                        <a:pt x="27" y="120"/>
                        <a:pt x="0" y="93"/>
                        <a:pt x="0" y="60"/>
                      </a:cubicBezTo>
                      <a:cubicBezTo>
                        <a:pt x="0" y="60"/>
                        <a:pt x="0" y="60"/>
                        <a:pt x="0" y="60"/>
                      </a:cubicBezTo>
                      <a:cubicBezTo>
                        <a:pt x="0" y="27"/>
                        <a:pt x="27" y="0"/>
                        <a:pt x="60" y="0"/>
                      </a:cubicBezTo>
                      <a:cubicBezTo>
                        <a:pt x="502" y="0"/>
                        <a:pt x="502" y="0"/>
                        <a:pt x="502" y="0"/>
                      </a:cubicBezTo>
                      <a:cubicBezTo>
                        <a:pt x="536" y="0"/>
                        <a:pt x="563" y="27"/>
                        <a:pt x="563" y="60"/>
                      </a:cubicBezTo>
                      <a:close/>
                    </a:path>
                  </a:pathLst>
                </a:custGeom>
                <a:pattFill prst="ltDnDiag">
                  <a:fgClr>
                    <a:srgbClr val="373545">
                      <a:lumMod val="20000"/>
                      <a:lumOff val="80000"/>
                    </a:srgbClr>
                  </a:fgClr>
                  <a:bgClr>
                    <a:srgbClr val="373545">
                      <a:lumMod val="60000"/>
                      <a:lumOff val="40000"/>
                    </a:srgbClr>
                  </a:bgClr>
                </a:pattFill>
                <a:ln w="12700" cap="flat" cmpd="sng" algn="ctr">
                  <a:noFill/>
                  <a:prstDash val="solid"/>
                  <a:miter lim="800000"/>
                </a:ln>
                <a:effectLst/>
              </p:spPr>
              <p:txBody>
                <a:bodyPr rtlCol="0" anchor="ctr"/>
                <a:lstStyle/>
                <a:p>
                  <a:pPr algn="ctr">
                    <a:defRPr/>
                  </a:pPr>
                  <a:endParaRPr lang="ru-RU" sz="900" kern="0">
                    <a:solidFill>
                      <a:prstClr val="white"/>
                    </a:solidFill>
                    <a:cs typeface="+mn-ea"/>
                    <a:sym typeface="+mn-lt"/>
                  </a:endParaRPr>
                </a:p>
              </p:txBody>
            </p:sp>
          </p:grpSp>
          <p:sp>
            <p:nvSpPr>
              <p:cNvPr id="59" name="Freeform 229"/>
              <p:cNvSpPr/>
              <p:nvPr/>
            </p:nvSpPr>
            <p:spPr bwMode="auto">
              <a:xfrm>
                <a:off x="9404815" y="3615543"/>
                <a:ext cx="5755975" cy="2389474"/>
              </a:xfrm>
              <a:custGeom>
                <a:avLst/>
                <a:gdLst>
                  <a:gd name="T0" fmla="*/ 36 w 1844"/>
                  <a:gd name="T1" fmla="*/ 765 h 765"/>
                  <a:gd name="T2" fmla="*/ 9 w 1844"/>
                  <a:gd name="T3" fmla="*/ 752 h 765"/>
                  <a:gd name="T4" fmla="*/ 3 w 1844"/>
                  <a:gd name="T5" fmla="*/ 723 h 765"/>
                  <a:gd name="T6" fmla="*/ 333 w 1844"/>
                  <a:gd name="T7" fmla="*/ 206 h 765"/>
                  <a:gd name="T8" fmla="*/ 922 w 1844"/>
                  <a:gd name="T9" fmla="*/ 0 h 765"/>
                  <a:gd name="T10" fmla="*/ 1511 w 1844"/>
                  <a:gd name="T11" fmla="*/ 206 h 765"/>
                  <a:gd name="T12" fmla="*/ 1842 w 1844"/>
                  <a:gd name="T13" fmla="*/ 723 h 765"/>
                  <a:gd name="T14" fmla="*/ 1835 w 1844"/>
                  <a:gd name="T15" fmla="*/ 752 h 765"/>
                  <a:gd name="T16" fmla="*/ 1809 w 1844"/>
                  <a:gd name="T17" fmla="*/ 765 h 765"/>
                  <a:gd name="T18" fmla="*/ 36 w 1844"/>
                  <a:gd name="T19" fmla="*/ 765 h 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4" h="765">
                    <a:moveTo>
                      <a:pt x="36" y="765"/>
                    </a:moveTo>
                    <a:cubicBezTo>
                      <a:pt x="25" y="765"/>
                      <a:pt x="15" y="760"/>
                      <a:pt x="9" y="752"/>
                    </a:cubicBezTo>
                    <a:cubicBezTo>
                      <a:pt x="2" y="744"/>
                      <a:pt x="0" y="733"/>
                      <a:pt x="3" y="723"/>
                    </a:cubicBezTo>
                    <a:cubicBezTo>
                      <a:pt x="52" y="520"/>
                      <a:pt x="169" y="337"/>
                      <a:pt x="333" y="206"/>
                    </a:cubicBezTo>
                    <a:cubicBezTo>
                      <a:pt x="502" y="71"/>
                      <a:pt x="706" y="0"/>
                      <a:pt x="922" y="0"/>
                    </a:cubicBezTo>
                    <a:cubicBezTo>
                      <a:pt x="1139" y="0"/>
                      <a:pt x="1343" y="71"/>
                      <a:pt x="1511" y="206"/>
                    </a:cubicBezTo>
                    <a:cubicBezTo>
                      <a:pt x="1675" y="337"/>
                      <a:pt x="1793" y="520"/>
                      <a:pt x="1842" y="723"/>
                    </a:cubicBezTo>
                    <a:cubicBezTo>
                      <a:pt x="1844" y="733"/>
                      <a:pt x="1842" y="744"/>
                      <a:pt x="1835" y="752"/>
                    </a:cubicBezTo>
                    <a:cubicBezTo>
                      <a:pt x="1829" y="760"/>
                      <a:pt x="1819" y="765"/>
                      <a:pt x="1809" y="765"/>
                    </a:cubicBezTo>
                    <a:lnTo>
                      <a:pt x="36" y="765"/>
                    </a:lnTo>
                    <a:close/>
                  </a:path>
                </a:pathLst>
              </a:custGeom>
              <a:solidFill>
                <a:srgbClr val="DBDBFD"/>
              </a:solidFill>
              <a:ln>
                <a:noFill/>
              </a:ln>
            </p:spPr>
            <p:txBody>
              <a:bodyPr vert="horz" wrap="square" lIns="45715" tIns="22857" rIns="45715" bIns="22857" numCol="1" anchor="t" anchorCtr="0" compatLnSpc="1"/>
              <a:lstStyle/>
              <a:p>
                <a:pPr>
                  <a:defRPr/>
                </a:pPr>
                <a:endParaRPr lang="ru-RU" sz="900" kern="0">
                  <a:solidFill>
                    <a:prstClr val="black"/>
                  </a:solidFill>
                  <a:cs typeface="+mn-ea"/>
                  <a:sym typeface="+mn-lt"/>
                </a:endParaRPr>
              </a:p>
            </p:txBody>
          </p:sp>
          <p:sp>
            <p:nvSpPr>
              <p:cNvPr id="60" name="Freeform 230"/>
              <p:cNvSpPr/>
              <p:nvPr/>
            </p:nvSpPr>
            <p:spPr bwMode="auto">
              <a:xfrm>
                <a:off x="10162064" y="8671165"/>
                <a:ext cx="4205470" cy="2431955"/>
              </a:xfrm>
              <a:custGeom>
                <a:avLst/>
                <a:gdLst>
                  <a:gd name="T0" fmla="*/ 363 w 1349"/>
                  <a:gd name="T1" fmla="*/ 780 h 780"/>
                  <a:gd name="T2" fmla="*/ 306 w 1349"/>
                  <a:gd name="T3" fmla="*/ 723 h 780"/>
                  <a:gd name="T4" fmla="*/ 306 w 1349"/>
                  <a:gd name="T5" fmla="*/ 613 h 780"/>
                  <a:gd name="T6" fmla="*/ 6 w 1349"/>
                  <a:gd name="T7" fmla="*/ 52 h 780"/>
                  <a:gd name="T8" fmla="*/ 6 w 1349"/>
                  <a:gd name="T9" fmla="*/ 18 h 780"/>
                  <a:gd name="T10" fmla="*/ 35 w 1349"/>
                  <a:gd name="T11" fmla="*/ 0 h 780"/>
                  <a:gd name="T12" fmla="*/ 1313 w 1349"/>
                  <a:gd name="T13" fmla="*/ 0 h 780"/>
                  <a:gd name="T14" fmla="*/ 1343 w 1349"/>
                  <a:gd name="T15" fmla="*/ 18 h 780"/>
                  <a:gd name="T16" fmla="*/ 1342 w 1349"/>
                  <a:gd name="T17" fmla="*/ 52 h 780"/>
                  <a:gd name="T18" fmla="*/ 1043 w 1349"/>
                  <a:gd name="T19" fmla="*/ 613 h 780"/>
                  <a:gd name="T20" fmla="*/ 1043 w 1349"/>
                  <a:gd name="T21" fmla="*/ 723 h 780"/>
                  <a:gd name="T22" fmla="*/ 986 w 1349"/>
                  <a:gd name="T23" fmla="*/ 780 h 780"/>
                  <a:gd name="T24" fmla="*/ 363 w 1349"/>
                  <a:gd name="T25" fmla="*/ 78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9" h="780">
                    <a:moveTo>
                      <a:pt x="363" y="780"/>
                    </a:moveTo>
                    <a:cubicBezTo>
                      <a:pt x="331" y="780"/>
                      <a:pt x="306" y="755"/>
                      <a:pt x="306" y="723"/>
                    </a:cubicBezTo>
                    <a:cubicBezTo>
                      <a:pt x="306" y="613"/>
                      <a:pt x="306" y="613"/>
                      <a:pt x="306" y="613"/>
                    </a:cubicBezTo>
                    <a:cubicBezTo>
                      <a:pt x="306" y="517"/>
                      <a:pt x="188" y="342"/>
                      <a:pt x="6" y="52"/>
                    </a:cubicBezTo>
                    <a:cubicBezTo>
                      <a:pt x="0" y="42"/>
                      <a:pt x="0" y="29"/>
                      <a:pt x="6" y="18"/>
                    </a:cubicBezTo>
                    <a:cubicBezTo>
                      <a:pt x="12" y="7"/>
                      <a:pt x="23" y="0"/>
                      <a:pt x="35" y="0"/>
                    </a:cubicBezTo>
                    <a:cubicBezTo>
                      <a:pt x="1313" y="0"/>
                      <a:pt x="1313" y="0"/>
                      <a:pt x="1313" y="0"/>
                    </a:cubicBezTo>
                    <a:cubicBezTo>
                      <a:pt x="1325" y="0"/>
                      <a:pt x="1337" y="7"/>
                      <a:pt x="1343" y="18"/>
                    </a:cubicBezTo>
                    <a:cubicBezTo>
                      <a:pt x="1349" y="29"/>
                      <a:pt x="1348" y="42"/>
                      <a:pt x="1342" y="52"/>
                    </a:cubicBezTo>
                    <a:cubicBezTo>
                      <a:pt x="1161" y="342"/>
                      <a:pt x="1043" y="517"/>
                      <a:pt x="1043" y="613"/>
                    </a:cubicBezTo>
                    <a:cubicBezTo>
                      <a:pt x="1043" y="723"/>
                      <a:pt x="1043" y="723"/>
                      <a:pt x="1043" y="723"/>
                    </a:cubicBezTo>
                    <a:cubicBezTo>
                      <a:pt x="1043" y="755"/>
                      <a:pt x="1017" y="780"/>
                      <a:pt x="986" y="780"/>
                    </a:cubicBezTo>
                    <a:lnTo>
                      <a:pt x="363" y="780"/>
                    </a:lnTo>
                    <a:close/>
                  </a:path>
                </a:pathLst>
              </a:custGeom>
              <a:solidFill>
                <a:srgbClr val="6163BB"/>
              </a:solidFill>
              <a:ln>
                <a:noFill/>
              </a:ln>
            </p:spPr>
            <p:txBody>
              <a:bodyPr vert="horz" wrap="square" lIns="45715" tIns="22857" rIns="45715" bIns="22857" numCol="1" anchor="t" anchorCtr="0" compatLnSpc="1"/>
              <a:lstStyle/>
              <a:p>
                <a:pPr>
                  <a:defRPr/>
                </a:pPr>
                <a:endParaRPr lang="ru-RU" sz="900" kern="0">
                  <a:solidFill>
                    <a:prstClr val="black"/>
                  </a:solidFill>
                  <a:cs typeface="+mn-ea"/>
                  <a:sym typeface="+mn-lt"/>
                </a:endParaRPr>
              </a:p>
            </p:txBody>
          </p:sp>
          <p:sp>
            <p:nvSpPr>
              <p:cNvPr id="61" name="Freeform 231"/>
              <p:cNvSpPr/>
              <p:nvPr/>
            </p:nvSpPr>
            <p:spPr bwMode="auto">
              <a:xfrm>
                <a:off x="9312476" y="6217972"/>
                <a:ext cx="5904654" cy="2304513"/>
              </a:xfrm>
              <a:custGeom>
                <a:avLst/>
                <a:gdLst>
                  <a:gd name="T0" fmla="*/ 232 w 1892"/>
                  <a:gd name="T1" fmla="*/ 737 h 737"/>
                  <a:gd name="T2" fmla="*/ 204 w 1892"/>
                  <a:gd name="T3" fmla="*/ 723 h 737"/>
                  <a:gd name="T4" fmla="*/ 199 w 1892"/>
                  <a:gd name="T5" fmla="*/ 715 h 737"/>
                  <a:gd name="T6" fmla="*/ 161 w 1892"/>
                  <a:gd name="T7" fmla="*/ 662 h 737"/>
                  <a:gd name="T8" fmla="*/ 160 w 1892"/>
                  <a:gd name="T9" fmla="*/ 661 h 737"/>
                  <a:gd name="T10" fmla="*/ 89 w 1892"/>
                  <a:gd name="T11" fmla="*/ 536 h 737"/>
                  <a:gd name="T12" fmla="*/ 0 w 1892"/>
                  <a:gd name="T13" fmla="*/ 135 h 737"/>
                  <a:gd name="T14" fmla="*/ 6 w 1892"/>
                  <a:gd name="T15" fmla="*/ 30 h 737"/>
                  <a:gd name="T16" fmla="*/ 40 w 1892"/>
                  <a:gd name="T17" fmla="*/ 0 h 737"/>
                  <a:gd name="T18" fmla="*/ 1853 w 1892"/>
                  <a:gd name="T19" fmla="*/ 0 h 737"/>
                  <a:gd name="T20" fmla="*/ 1886 w 1892"/>
                  <a:gd name="T21" fmla="*/ 30 h 737"/>
                  <a:gd name="T22" fmla="*/ 1892 w 1892"/>
                  <a:gd name="T23" fmla="*/ 135 h 737"/>
                  <a:gd name="T24" fmla="*/ 1803 w 1892"/>
                  <a:gd name="T25" fmla="*/ 536 h 737"/>
                  <a:gd name="T26" fmla="*/ 1732 w 1892"/>
                  <a:gd name="T27" fmla="*/ 661 h 737"/>
                  <a:gd name="T28" fmla="*/ 1732 w 1892"/>
                  <a:gd name="T29" fmla="*/ 662 h 737"/>
                  <a:gd name="T30" fmla="*/ 1694 w 1892"/>
                  <a:gd name="T31" fmla="*/ 715 h 737"/>
                  <a:gd name="T32" fmla="*/ 1688 w 1892"/>
                  <a:gd name="T33" fmla="*/ 723 h 737"/>
                  <a:gd name="T34" fmla="*/ 1660 w 1892"/>
                  <a:gd name="T35" fmla="*/ 737 h 737"/>
                  <a:gd name="T36" fmla="*/ 232 w 1892"/>
                  <a:gd name="T37"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92" h="737">
                    <a:moveTo>
                      <a:pt x="232" y="737"/>
                    </a:moveTo>
                    <a:cubicBezTo>
                      <a:pt x="221" y="737"/>
                      <a:pt x="211" y="732"/>
                      <a:pt x="204" y="723"/>
                    </a:cubicBezTo>
                    <a:cubicBezTo>
                      <a:pt x="199" y="715"/>
                      <a:pt x="199" y="715"/>
                      <a:pt x="199" y="715"/>
                    </a:cubicBezTo>
                    <a:cubicBezTo>
                      <a:pt x="185" y="698"/>
                      <a:pt x="173" y="680"/>
                      <a:pt x="161" y="662"/>
                    </a:cubicBezTo>
                    <a:cubicBezTo>
                      <a:pt x="161" y="662"/>
                      <a:pt x="160" y="661"/>
                      <a:pt x="160" y="661"/>
                    </a:cubicBezTo>
                    <a:cubicBezTo>
                      <a:pt x="133" y="621"/>
                      <a:pt x="109" y="579"/>
                      <a:pt x="89" y="536"/>
                    </a:cubicBezTo>
                    <a:cubicBezTo>
                      <a:pt x="30" y="410"/>
                      <a:pt x="0" y="275"/>
                      <a:pt x="0" y="135"/>
                    </a:cubicBezTo>
                    <a:cubicBezTo>
                      <a:pt x="0" y="100"/>
                      <a:pt x="2" y="65"/>
                      <a:pt x="6" y="30"/>
                    </a:cubicBezTo>
                    <a:cubicBezTo>
                      <a:pt x="8" y="13"/>
                      <a:pt x="22" y="0"/>
                      <a:pt x="40" y="0"/>
                    </a:cubicBezTo>
                    <a:cubicBezTo>
                      <a:pt x="1853" y="0"/>
                      <a:pt x="1853" y="0"/>
                      <a:pt x="1853" y="0"/>
                    </a:cubicBezTo>
                    <a:cubicBezTo>
                      <a:pt x="1870" y="0"/>
                      <a:pt x="1885" y="13"/>
                      <a:pt x="1886" y="30"/>
                    </a:cubicBezTo>
                    <a:cubicBezTo>
                      <a:pt x="1890" y="65"/>
                      <a:pt x="1892" y="100"/>
                      <a:pt x="1892" y="135"/>
                    </a:cubicBezTo>
                    <a:cubicBezTo>
                      <a:pt x="1892" y="275"/>
                      <a:pt x="1862" y="410"/>
                      <a:pt x="1803" y="536"/>
                    </a:cubicBezTo>
                    <a:cubicBezTo>
                      <a:pt x="1783" y="579"/>
                      <a:pt x="1759" y="621"/>
                      <a:pt x="1732" y="661"/>
                    </a:cubicBezTo>
                    <a:cubicBezTo>
                      <a:pt x="1732" y="661"/>
                      <a:pt x="1732" y="662"/>
                      <a:pt x="1732" y="662"/>
                    </a:cubicBezTo>
                    <a:cubicBezTo>
                      <a:pt x="1720" y="680"/>
                      <a:pt x="1707" y="698"/>
                      <a:pt x="1694" y="715"/>
                    </a:cubicBezTo>
                    <a:cubicBezTo>
                      <a:pt x="1688" y="723"/>
                      <a:pt x="1688" y="723"/>
                      <a:pt x="1688" y="723"/>
                    </a:cubicBezTo>
                    <a:cubicBezTo>
                      <a:pt x="1682" y="732"/>
                      <a:pt x="1671" y="737"/>
                      <a:pt x="1660" y="737"/>
                    </a:cubicBezTo>
                    <a:lnTo>
                      <a:pt x="232" y="737"/>
                    </a:lnTo>
                    <a:close/>
                  </a:path>
                </a:pathLst>
              </a:custGeom>
              <a:solidFill>
                <a:srgbClr val="C2C2FB"/>
              </a:solidFill>
              <a:ln>
                <a:noFill/>
              </a:ln>
            </p:spPr>
            <p:txBody>
              <a:bodyPr vert="horz" wrap="square" lIns="45715" tIns="22857" rIns="45715" bIns="22857" numCol="1" anchor="t" anchorCtr="0" compatLnSpc="1"/>
              <a:lstStyle/>
              <a:p>
                <a:pPr>
                  <a:defRPr/>
                </a:pPr>
                <a:endParaRPr lang="ru-RU" sz="900" kern="0">
                  <a:solidFill>
                    <a:prstClr val="black"/>
                  </a:solidFill>
                  <a:cs typeface="+mn-ea"/>
                  <a:sym typeface="+mn-lt"/>
                </a:endParaRPr>
              </a:p>
            </p:txBody>
          </p:sp>
        </p:grpSp>
        <p:sp>
          <p:nvSpPr>
            <p:cNvPr id="55" name="Текст 12"/>
            <p:cNvSpPr txBox="1"/>
            <p:nvPr/>
          </p:nvSpPr>
          <p:spPr>
            <a:xfrm>
              <a:off x="9758298" y="4810282"/>
              <a:ext cx="5012001" cy="6367167"/>
            </a:xfrm>
            <a:prstGeom prst="rect">
              <a:avLst/>
            </a:prstGeom>
          </p:spPr>
          <p:txBody>
            <a:bodyPr/>
            <a:lstStyle>
              <a:lvl1pPr marL="0" indent="0" algn="l" defTabSz="2438400" rtl="0" eaLnBrk="1" latinLnBrk="0" hangingPunct="1">
                <a:lnSpc>
                  <a:spcPct val="150000"/>
                </a:lnSpc>
                <a:spcBef>
                  <a:spcPct val="20000"/>
                </a:spcBef>
                <a:buFont typeface="Arial" panose="020B0604020202020204" pitchFamily="34" charset="0"/>
                <a:buNone/>
                <a:defRPr sz="2000" kern="1200" baseline="0">
                  <a:solidFill>
                    <a:schemeClr val="tx2"/>
                  </a:solidFill>
                  <a:latin typeface="Aller Light" panose="02000503000000020004" pitchFamily="2" charset="0"/>
                  <a:ea typeface="+mn-ea"/>
                  <a:cs typeface="+mn-cs"/>
                </a:defRPr>
              </a:lvl1pPr>
              <a:lvl2pPr marL="1981200" indent="-762000" algn="l" defTabSz="2438400" rtl="0" eaLnBrk="1" latinLnBrk="0" hangingPunct="1">
                <a:spcBef>
                  <a:spcPct val="20000"/>
                </a:spcBef>
                <a:buFont typeface="Arial" panose="020B0604020202020204" pitchFamily="34" charset="0"/>
                <a:buChar char="–"/>
                <a:defRPr sz="2400" kern="1200">
                  <a:solidFill>
                    <a:schemeClr val="tx2"/>
                  </a:solidFill>
                  <a:latin typeface="Aller Light" panose="02000503000000020004" pitchFamily="2" charset="0"/>
                  <a:ea typeface="+mn-ea"/>
                  <a:cs typeface="+mn-cs"/>
                </a:defRPr>
              </a:lvl2pPr>
              <a:lvl3pPr marL="3048000" indent="-609600" algn="l" defTabSz="2438400" rtl="0" eaLnBrk="1" latinLnBrk="0" hangingPunct="1">
                <a:spcBef>
                  <a:spcPct val="20000"/>
                </a:spcBef>
                <a:buFont typeface="Arial" panose="020B0604020202020204" pitchFamily="34" charset="0"/>
                <a:buChar char="•"/>
                <a:defRPr sz="2400" kern="1200">
                  <a:solidFill>
                    <a:schemeClr val="tx2"/>
                  </a:solidFill>
                  <a:latin typeface="Aller Light" panose="02000503000000020004" pitchFamily="2" charset="0"/>
                  <a:ea typeface="+mn-ea"/>
                  <a:cs typeface="+mn-cs"/>
                </a:defRPr>
              </a:lvl3pPr>
              <a:lvl4pPr marL="4267200" indent="-609600" algn="l" defTabSz="2438400" rtl="0" eaLnBrk="1" latinLnBrk="0" hangingPunct="1">
                <a:spcBef>
                  <a:spcPct val="20000"/>
                </a:spcBef>
                <a:buFont typeface="Arial" panose="020B0604020202020204" pitchFamily="34" charset="0"/>
                <a:buChar char="–"/>
                <a:defRPr sz="2400" kern="1200">
                  <a:solidFill>
                    <a:schemeClr val="tx2"/>
                  </a:solidFill>
                  <a:latin typeface="Aller Light" panose="02000503000000020004" pitchFamily="2" charset="0"/>
                  <a:ea typeface="+mn-ea"/>
                  <a:cs typeface="+mn-cs"/>
                </a:defRPr>
              </a:lvl4pPr>
              <a:lvl5pPr marL="5486400" indent="-609600" algn="l" defTabSz="2438400" rtl="0" eaLnBrk="1" latinLnBrk="0" hangingPunct="1">
                <a:spcBef>
                  <a:spcPct val="20000"/>
                </a:spcBef>
                <a:buFont typeface="Arial" panose="020B0604020202020204" pitchFamily="34" charset="0"/>
                <a:buChar char="»"/>
                <a:defRPr sz="2400" kern="1200">
                  <a:solidFill>
                    <a:schemeClr val="tx2"/>
                  </a:solidFill>
                  <a:latin typeface="Aller Light" panose="02000503000000020004" pitchFamily="2" charset="0"/>
                  <a:ea typeface="+mn-ea"/>
                  <a:cs typeface="+mn-cs"/>
                </a:defRPr>
              </a:lvl5pPr>
              <a:lvl6pPr marL="6706235" indent="-609600" algn="l" defTabSz="2438400"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6pPr>
              <a:lvl7pPr marL="7925435" indent="-609600" algn="l" defTabSz="2438400"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7pPr>
              <a:lvl8pPr marL="9144635" indent="-609600" algn="l" defTabSz="2438400"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8pPr>
              <a:lvl9pPr marL="10363835" indent="-609600" algn="l" defTabSz="2438400"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9pPr>
            </a:lstStyle>
            <a:p>
              <a:pPr algn="ctr">
                <a:lnSpc>
                  <a:spcPct val="120000"/>
                </a:lnSpc>
                <a:defRPr/>
              </a:pPr>
              <a:r>
                <a:rPr lang="zh-CN" altLang="en-US" sz="2400" dirty="0">
                  <a:solidFill>
                    <a:schemeClr val="bg1"/>
                  </a:solidFill>
                  <a:latin typeface="+mn-lt"/>
                  <a:cs typeface="+mn-ea"/>
                  <a:sym typeface="+mn-lt"/>
                </a:rPr>
                <a:t>调节速度的方式</a:t>
              </a:r>
            </a:p>
            <a:p>
              <a:pPr algn="ctr">
                <a:lnSpc>
                  <a:spcPct val="120000"/>
                </a:lnSpc>
                <a:defRPr/>
              </a:pPr>
              <a:endParaRPr lang="en-US" altLang="zh-CN" sz="2400" dirty="0" smtClean="0">
                <a:solidFill>
                  <a:schemeClr val="bg1"/>
                </a:solidFill>
                <a:latin typeface="+mn-lt"/>
                <a:cs typeface="+mn-ea"/>
                <a:sym typeface="+mn-lt"/>
              </a:endParaRPr>
            </a:p>
            <a:p>
              <a:pPr algn="ctr">
                <a:lnSpc>
                  <a:spcPct val="120000"/>
                </a:lnSpc>
                <a:defRPr/>
              </a:pPr>
              <a:r>
                <a:rPr lang="zh-CN" altLang="en-US" sz="2400" dirty="0" smtClean="0">
                  <a:solidFill>
                    <a:schemeClr val="bg1"/>
                  </a:solidFill>
                  <a:latin typeface="+mn-lt"/>
                  <a:cs typeface="+mn-ea"/>
                  <a:sym typeface="+mn-lt"/>
                </a:rPr>
                <a:t>图像处理</a:t>
              </a:r>
              <a:endParaRPr lang="zh-CN" altLang="en-US" sz="2400" dirty="0">
                <a:solidFill>
                  <a:schemeClr val="bg1"/>
                </a:solidFill>
                <a:latin typeface="+mn-lt"/>
                <a:cs typeface="+mn-ea"/>
                <a:sym typeface="+mn-lt"/>
              </a:endParaRPr>
            </a:p>
            <a:p>
              <a:pPr algn="ctr">
                <a:lnSpc>
                  <a:spcPct val="120000"/>
                </a:lnSpc>
                <a:defRPr/>
              </a:pPr>
              <a:endParaRPr lang="en-US" sz="2400" dirty="0" smtClean="0">
                <a:solidFill>
                  <a:prstClr val="white"/>
                </a:solidFill>
                <a:latin typeface="+mn-lt"/>
                <a:cs typeface="+mn-ea"/>
                <a:sym typeface="+mn-lt"/>
              </a:endParaRPr>
            </a:p>
            <a:p>
              <a:pPr algn="ctr">
                <a:lnSpc>
                  <a:spcPct val="120000"/>
                </a:lnSpc>
                <a:defRPr/>
              </a:pPr>
              <a:r>
                <a:rPr lang="en-US" sz="2400" dirty="0" smtClean="0">
                  <a:solidFill>
                    <a:prstClr val="white"/>
                  </a:solidFill>
                  <a:latin typeface="+mn-lt"/>
                  <a:cs typeface="+mn-ea"/>
                  <a:sym typeface="+mn-lt"/>
                </a:rPr>
                <a:t>PID</a:t>
              </a:r>
              <a:r>
                <a:rPr lang="zh-CN" altLang="en-US" sz="2400" dirty="0">
                  <a:solidFill>
                    <a:prstClr val="white"/>
                  </a:solidFill>
                  <a:latin typeface="+mn-lt"/>
                  <a:cs typeface="+mn-ea"/>
                  <a:sym typeface="+mn-lt"/>
                </a:rPr>
                <a:t>算法</a:t>
              </a:r>
            </a:p>
          </p:txBody>
        </p:sp>
      </p:grpSp>
      <p:grpSp>
        <p:nvGrpSpPr>
          <p:cNvPr id="65" name="组合 64"/>
          <p:cNvGrpSpPr/>
          <p:nvPr/>
        </p:nvGrpSpPr>
        <p:grpSpPr>
          <a:xfrm flipV="1">
            <a:off x="7905679" y="1857990"/>
            <a:ext cx="2438687" cy="732476"/>
            <a:chOff x="5246304" y="4593021"/>
            <a:chExt cx="2438687" cy="732476"/>
          </a:xfrm>
        </p:grpSpPr>
        <p:sp>
          <p:nvSpPr>
            <p:cNvPr id="66" name="椭圆 65"/>
            <p:cNvSpPr/>
            <p:nvPr/>
          </p:nvSpPr>
          <p:spPr>
            <a:xfrm>
              <a:off x="5246304" y="4593021"/>
              <a:ext cx="118623" cy="118623"/>
            </a:xfrm>
            <a:prstGeom prst="ellipse">
              <a:avLst/>
            </a:prstGeom>
            <a:solidFill>
              <a:sysClr val="windowText" lastClr="000000">
                <a:lumMod val="50000"/>
                <a:lumOff val="50000"/>
              </a:sysClr>
            </a:solidFill>
            <a:ln w="6350" cap="flat" cmpd="sng" algn="ctr">
              <a:solidFill>
                <a:sysClr val="window" lastClr="FFFFFF">
                  <a:lumMod val="7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67" name="任意多边形 34"/>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6350" cap="flat" cmpd="sng" algn="ctr">
              <a:solidFill>
                <a:sysClr val="window" lastClr="FFFFFF">
                  <a:lumMod val="7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grpSp>
      <p:grpSp>
        <p:nvGrpSpPr>
          <p:cNvPr id="68" name="组合 67"/>
          <p:cNvGrpSpPr/>
          <p:nvPr/>
        </p:nvGrpSpPr>
        <p:grpSpPr>
          <a:xfrm flipH="1" flipV="1">
            <a:off x="1634377" y="1847639"/>
            <a:ext cx="2438687" cy="732476"/>
            <a:chOff x="5246304" y="4593021"/>
            <a:chExt cx="2438687" cy="732476"/>
          </a:xfrm>
        </p:grpSpPr>
        <p:sp>
          <p:nvSpPr>
            <p:cNvPr id="69" name="椭圆 68"/>
            <p:cNvSpPr/>
            <p:nvPr/>
          </p:nvSpPr>
          <p:spPr>
            <a:xfrm>
              <a:off x="5246304" y="4593021"/>
              <a:ext cx="118623" cy="118623"/>
            </a:xfrm>
            <a:prstGeom prst="ellipse">
              <a:avLst/>
            </a:prstGeom>
            <a:solidFill>
              <a:sysClr val="windowText" lastClr="000000">
                <a:lumMod val="50000"/>
                <a:lumOff val="50000"/>
              </a:sysClr>
            </a:solidFill>
            <a:ln w="6350" cap="flat" cmpd="sng" algn="ctr">
              <a:solidFill>
                <a:sysClr val="window" lastClr="FFFFFF">
                  <a:lumMod val="7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70" name="任意多边形 37"/>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6350" cap="flat" cmpd="sng" algn="ctr">
              <a:solidFill>
                <a:sysClr val="window" lastClr="FFFFFF">
                  <a:lumMod val="7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grpSp>
      <p:sp>
        <p:nvSpPr>
          <p:cNvPr id="71" name="文本框 77"/>
          <p:cNvSpPr txBox="1"/>
          <p:nvPr/>
        </p:nvSpPr>
        <p:spPr>
          <a:xfrm>
            <a:off x="1540819" y="2347927"/>
            <a:ext cx="1762023" cy="33718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prstClr val="black"/>
                </a:solidFill>
                <a:effectLst/>
                <a:uLnTx/>
                <a:uFillTx/>
                <a:cs typeface="+mn-ea"/>
                <a:sym typeface="+mn-lt"/>
              </a:rPr>
              <a:t>获取道路灰度图</a:t>
            </a:r>
          </a:p>
        </p:txBody>
      </p:sp>
      <p:grpSp>
        <p:nvGrpSpPr>
          <p:cNvPr id="72" name="组合 71"/>
          <p:cNvGrpSpPr/>
          <p:nvPr/>
        </p:nvGrpSpPr>
        <p:grpSpPr>
          <a:xfrm>
            <a:off x="7888064" y="5101549"/>
            <a:ext cx="2438687" cy="732476"/>
            <a:chOff x="5246304" y="4593021"/>
            <a:chExt cx="2438687" cy="732476"/>
          </a:xfrm>
        </p:grpSpPr>
        <p:sp>
          <p:nvSpPr>
            <p:cNvPr id="73" name="椭圆 72"/>
            <p:cNvSpPr/>
            <p:nvPr/>
          </p:nvSpPr>
          <p:spPr>
            <a:xfrm>
              <a:off x="5246304" y="4593021"/>
              <a:ext cx="118623" cy="118623"/>
            </a:xfrm>
            <a:prstGeom prst="ellipse">
              <a:avLst/>
            </a:prstGeom>
            <a:solidFill>
              <a:sysClr val="windowText" lastClr="000000">
                <a:lumMod val="50000"/>
                <a:lumOff val="50000"/>
              </a:sysClr>
            </a:solidFill>
            <a:ln w="6350" cap="flat" cmpd="sng" algn="ctr">
              <a:solidFill>
                <a:sysClr val="window" lastClr="FFFFFF">
                  <a:lumMod val="7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74" name="任意多边形 42"/>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6350" cap="flat" cmpd="sng" algn="ctr">
              <a:solidFill>
                <a:sysClr val="window" lastClr="FFFFFF">
                  <a:lumMod val="7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grpSp>
      <p:grpSp>
        <p:nvGrpSpPr>
          <p:cNvPr id="78" name="组合 77"/>
          <p:cNvGrpSpPr/>
          <p:nvPr/>
        </p:nvGrpSpPr>
        <p:grpSpPr>
          <a:xfrm flipH="1">
            <a:off x="1629592" y="5087035"/>
            <a:ext cx="2438687" cy="732476"/>
            <a:chOff x="5246304" y="4593021"/>
            <a:chExt cx="2438687" cy="732476"/>
          </a:xfrm>
        </p:grpSpPr>
        <p:sp>
          <p:nvSpPr>
            <p:cNvPr id="79" name="椭圆 78"/>
            <p:cNvSpPr/>
            <p:nvPr/>
          </p:nvSpPr>
          <p:spPr>
            <a:xfrm>
              <a:off x="5246304" y="4593021"/>
              <a:ext cx="118623" cy="118623"/>
            </a:xfrm>
            <a:prstGeom prst="ellipse">
              <a:avLst/>
            </a:prstGeom>
            <a:solidFill>
              <a:sysClr val="windowText" lastClr="000000">
                <a:lumMod val="50000"/>
                <a:lumOff val="50000"/>
              </a:sysClr>
            </a:solidFill>
            <a:ln w="6350" cap="flat" cmpd="sng" algn="ctr">
              <a:solidFill>
                <a:sysClr val="window" lastClr="FFFFFF">
                  <a:lumMod val="7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80" name="任意多边形 45"/>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6350" cap="flat" cmpd="sng" algn="ctr">
              <a:solidFill>
                <a:sysClr val="window" lastClr="FFFFFF">
                  <a:lumMod val="7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grpSp>
      <p:sp>
        <p:nvSpPr>
          <p:cNvPr id="81" name="文本框 101"/>
          <p:cNvSpPr txBox="1"/>
          <p:nvPr/>
        </p:nvSpPr>
        <p:spPr>
          <a:xfrm>
            <a:off x="1430637" y="1900980"/>
            <a:ext cx="811683"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a:ln>
                  <a:noFill/>
                </a:ln>
                <a:solidFill>
                  <a:prstClr val="black"/>
                </a:solidFill>
                <a:effectLst/>
                <a:uLnTx/>
                <a:uFillTx/>
                <a:cs typeface="+mn-ea"/>
                <a:sym typeface="+mn-lt"/>
              </a:rPr>
              <a:t>01</a:t>
            </a:r>
            <a:endParaRPr kumimoji="0" lang="zh-CN" altLang="en-US" sz="2800" b="0" i="0" u="none" strike="noStrike" kern="0" cap="none" spc="0" normalizeH="0" baseline="0" noProof="0" dirty="0">
              <a:ln>
                <a:noFill/>
              </a:ln>
              <a:solidFill>
                <a:prstClr val="black"/>
              </a:solidFill>
              <a:effectLst/>
              <a:uLnTx/>
              <a:uFillTx/>
              <a:cs typeface="+mn-ea"/>
              <a:sym typeface="+mn-lt"/>
            </a:endParaRPr>
          </a:p>
        </p:txBody>
      </p:sp>
      <p:sp>
        <p:nvSpPr>
          <p:cNvPr id="82" name="文本框 102"/>
          <p:cNvSpPr txBox="1"/>
          <p:nvPr/>
        </p:nvSpPr>
        <p:spPr>
          <a:xfrm>
            <a:off x="1540510" y="4565650"/>
            <a:ext cx="2233295" cy="33718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prstClr val="black"/>
                </a:solidFill>
                <a:effectLst/>
                <a:uLnTx/>
                <a:uFillTx/>
                <a:cs typeface="+mn-ea"/>
                <a:sym typeface="+mn-lt"/>
              </a:rPr>
              <a:t>二值化与滤波处理</a:t>
            </a:r>
          </a:p>
        </p:txBody>
      </p:sp>
      <p:sp>
        <p:nvSpPr>
          <p:cNvPr id="83" name="文本框 104"/>
          <p:cNvSpPr txBox="1"/>
          <p:nvPr/>
        </p:nvSpPr>
        <p:spPr>
          <a:xfrm>
            <a:off x="1453497" y="4156241"/>
            <a:ext cx="811683"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a:ln>
                  <a:noFill/>
                </a:ln>
                <a:solidFill>
                  <a:prstClr val="black"/>
                </a:solidFill>
                <a:effectLst/>
                <a:uLnTx/>
                <a:uFillTx/>
                <a:cs typeface="+mn-ea"/>
                <a:sym typeface="+mn-lt"/>
              </a:rPr>
              <a:t>02</a:t>
            </a:r>
            <a:endParaRPr kumimoji="0" lang="zh-CN" altLang="en-US" sz="2800" b="0" i="0" u="none" strike="noStrike" kern="0" cap="none" spc="0" normalizeH="0" baseline="0" noProof="0" dirty="0">
              <a:ln>
                <a:noFill/>
              </a:ln>
              <a:solidFill>
                <a:prstClr val="black"/>
              </a:solidFill>
              <a:effectLst/>
              <a:uLnTx/>
              <a:uFillTx/>
              <a:cs typeface="+mn-ea"/>
              <a:sym typeface="+mn-lt"/>
            </a:endParaRPr>
          </a:p>
        </p:txBody>
      </p:sp>
      <p:sp>
        <p:nvSpPr>
          <p:cNvPr id="84" name="文本框 105"/>
          <p:cNvSpPr txBox="1"/>
          <p:nvPr/>
        </p:nvSpPr>
        <p:spPr>
          <a:xfrm>
            <a:off x="8606648" y="2347927"/>
            <a:ext cx="1762023" cy="33718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prstClr val="black"/>
                </a:solidFill>
                <a:effectLst/>
                <a:uLnTx/>
                <a:uFillTx/>
                <a:cs typeface="+mn-ea"/>
                <a:sym typeface="+mn-lt"/>
              </a:rPr>
              <a:t>提取有效信息</a:t>
            </a:r>
          </a:p>
        </p:txBody>
      </p:sp>
      <p:sp>
        <p:nvSpPr>
          <p:cNvPr id="85" name="文本框 107"/>
          <p:cNvSpPr txBox="1"/>
          <p:nvPr/>
        </p:nvSpPr>
        <p:spPr>
          <a:xfrm>
            <a:off x="8606648" y="4565835"/>
            <a:ext cx="1762023" cy="33718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prstClr val="black"/>
                </a:solidFill>
                <a:effectLst/>
                <a:uLnTx/>
                <a:uFillTx/>
                <a:cs typeface="+mn-ea"/>
                <a:sym typeface="+mn-lt"/>
              </a:rPr>
              <a:t>确定道路类型</a:t>
            </a:r>
          </a:p>
        </p:txBody>
      </p:sp>
      <p:sp>
        <p:nvSpPr>
          <p:cNvPr id="86" name="文本框 109"/>
          <p:cNvSpPr txBox="1"/>
          <p:nvPr/>
        </p:nvSpPr>
        <p:spPr>
          <a:xfrm>
            <a:off x="8481829" y="1900980"/>
            <a:ext cx="811683"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a:ln>
                  <a:noFill/>
                </a:ln>
                <a:solidFill>
                  <a:prstClr val="black"/>
                </a:solidFill>
                <a:effectLst/>
                <a:uLnTx/>
                <a:uFillTx/>
                <a:cs typeface="+mn-ea"/>
                <a:sym typeface="+mn-lt"/>
              </a:rPr>
              <a:t>03</a:t>
            </a:r>
            <a:endParaRPr kumimoji="0" lang="zh-CN" altLang="en-US" sz="2800" b="0" i="0" u="none" strike="noStrike" kern="0" cap="none" spc="0" normalizeH="0" baseline="0" noProof="0" dirty="0">
              <a:ln>
                <a:noFill/>
              </a:ln>
              <a:solidFill>
                <a:prstClr val="black"/>
              </a:solidFill>
              <a:effectLst/>
              <a:uLnTx/>
              <a:uFillTx/>
              <a:cs typeface="+mn-ea"/>
              <a:sym typeface="+mn-lt"/>
            </a:endParaRPr>
          </a:p>
        </p:txBody>
      </p:sp>
      <p:sp>
        <p:nvSpPr>
          <p:cNvPr id="87" name="文本框 110"/>
          <p:cNvSpPr txBox="1"/>
          <p:nvPr/>
        </p:nvSpPr>
        <p:spPr>
          <a:xfrm>
            <a:off x="8461825" y="4156241"/>
            <a:ext cx="811683"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a:ln>
                  <a:noFill/>
                </a:ln>
                <a:solidFill>
                  <a:prstClr val="black"/>
                </a:solidFill>
                <a:effectLst/>
                <a:uLnTx/>
                <a:uFillTx/>
                <a:cs typeface="+mn-ea"/>
                <a:sym typeface="+mn-lt"/>
              </a:rPr>
              <a:t>04</a:t>
            </a:r>
            <a:endParaRPr kumimoji="0" lang="zh-CN" altLang="en-US" sz="2800" b="0" i="0" u="none" strike="noStrike" kern="0" cap="none" spc="0" normalizeH="0" baseline="0" noProof="0" dirty="0">
              <a:ln>
                <a:noFill/>
              </a:ln>
              <a:solidFill>
                <a:prstClr val="black"/>
              </a:solidFill>
              <a:effectLst/>
              <a:uLnTx/>
              <a:uFillTx/>
              <a:cs typeface="+mn-ea"/>
              <a:sym typeface="+mn-lt"/>
            </a:endParaRPr>
          </a:p>
        </p:txBody>
      </p:sp>
      <p:sp>
        <p:nvSpPr>
          <p:cNvPr id="2" name="文本框 1"/>
          <p:cNvSpPr txBox="1"/>
          <p:nvPr/>
        </p:nvSpPr>
        <p:spPr>
          <a:xfrm>
            <a:off x="470535" y="203835"/>
            <a:ext cx="3372485" cy="460375"/>
          </a:xfrm>
          <a:prstGeom prst="rect">
            <a:avLst/>
          </a:prstGeom>
          <a:noFill/>
        </p:spPr>
        <p:txBody>
          <a:bodyPr wrap="square" rtlCol="0">
            <a:spAutoFit/>
          </a:bodyPr>
          <a:lstStyle/>
          <a:p>
            <a:r>
              <a:rPr lang="zh-CN" altLang="en-US" sz="2400" dirty="0">
                <a:cs typeface="+mn-ea"/>
                <a:sym typeface="+mn-lt"/>
              </a:rPr>
              <a:t>循迹部分 </a:t>
            </a:r>
          </a:p>
        </p:txBody>
      </p:sp>
      <p:pic>
        <p:nvPicPr>
          <p:cNvPr id="4" name="图片 3"/>
          <p:cNvPicPr>
            <a:picLocks noChangeAspect="1"/>
          </p:cNvPicPr>
          <p:nvPr/>
        </p:nvPicPr>
        <p:blipFill>
          <a:blip r:embed="rId2"/>
          <a:stretch>
            <a:fillRect/>
          </a:stretch>
        </p:blipFill>
        <p:spPr>
          <a:xfrm>
            <a:off x="1629410" y="2724150"/>
            <a:ext cx="1581785" cy="755015"/>
          </a:xfrm>
          <a:prstGeom prst="rect">
            <a:avLst/>
          </a:prstGeom>
        </p:spPr>
      </p:pic>
      <p:pic>
        <p:nvPicPr>
          <p:cNvPr id="5" name="图片 4"/>
          <p:cNvPicPr>
            <a:picLocks noChangeAspect="1"/>
          </p:cNvPicPr>
          <p:nvPr/>
        </p:nvPicPr>
        <p:blipFill>
          <a:blip r:embed="rId3"/>
          <a:stretch>
            <a:fillRect/>
          </a:stretch>
        </p:blipFill>
        <p:spPr>
          <a:xfrm>
            <a:off x="1634490" y="4904105"/>
            <a:ext cx="1581785" cy="788035"/>
          </a:xfrm>
          <a:prstGeom prst="rect">
            <a:avLst/>
          </a:prstGeom>
        </p:spPr>
      </p:pic>
      <p:pic>
        <p:nvPicPr>
          <p:cNvPr id="16" name="图片 15"/>
          <p:cNvPicPr>
            <a:picLocks noChangeAspect="1"/>
          </p:cNvPicPr>
          <p:nvPr/>
        </p:nvPicPr>
        <p:blipFill>
          <a:blip r:embed="rId4"/>
          <a:stretch>
            <a:fillRect/>
          </a:stretch>
        </p:blipFill>
        <p:spPr>
          <a:xfrm flipV="1">
            <a:off x="8568055" y="2724150"/>
            <a:ext cx="1377315" cy="803275"/>
          </a:xfrm>
          <a:prstGeom prst="rect">
            <a:avLst/>
          </a:prstGeom>
        </p:spPr>
      </p:pic>
      <p:pic>
        <p:nvPicPr>
          <p:cNvPr id="17" name="图片 16"/>
          <p:cNvPicPr>
            <a:picLocks noChangeAspect="1"/>
          </p:cNvPicPr>
          <p:nvPr/>
        </p:nvPicPr>
        <p:blipFill>
          <a:blip r:embed="rId5"/>
          <a:stretch>
            <a:fillRect/>
          </a:stretch>
        </p:blipFill>
        <p:spPr>
          <a:xfrm>
            <a:off x="8627110" y="4904105"/>
            <a:ext cx="1405890" cy="795020"/>
          </a:xfrm>
          <a:prstGeom prst="rect">
            <a:avLst/>
          </a:prstGeom>
        </p:spPr>
      </p:pic>
    </p:spTree>
    <p:extLst>
      <p:ext uri="{BB962C8B-B14F-4D97-AF65-F5344CB8AC3E}">
        <p14:creationId xmlns:p14="http://schemas.microsoft.com/office/powerpoint/2010/main" val="59723950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0535" y="203835"/>
            <a:ext cx="3372485" cy="460375"/>
          </a:xfrm>
          <a:prstGeom prst="rect">
            <a:avLst/>
          </a:prstGeom>
          <a:noFill/>
        </p:spPr>
        <p:txBody>
          <a:bodyPr wrap="square" rtlCol="0">
            <a:spAutoFit/>
          </a:bodyPr>
          <a:lstStyle/>
          <a:p>
            <a:r>
              <a:rPr lang="zh-CN" altLang="en-US" sz="2400" dirty="0">
                <a:cs typeface="+mn-ea"/>
                <a:sym typeface="+mn-lt"/>
              </a:rPr>
              <a:t>循迹部分 </a:t>
            </a:r>
          </a:p>
        </p:txBody>
      </p:sp>
      <p:pic>
        <p:nvPicPr>
          <p:cNvPr id="3" name="图片 2"/>
          <p:cNvPicPr>
            <a:picLocks noChangeAspect="1"/>
          </p:cNvPicPr>
          <p:nvPr>
            <p:custDataLst>
              <p:tags r:id="rId1"/>
            </p:custDataLst>
          </p:nvPr>
        </p:nvPicPr>
        <p:blipFill>
          <a:blip r:embed="rId3"/>
          <a:stretch>
            <a:fillRect/>
          </a:stretch>
        </p:blipFill>
        <p:spPr>
          <a:xfrm>
            <a:off x="208280" y="1040765"/>
            <a:ext cx="6169660" cy="4918710"/>
          </a:xfrm>
          <a:prstGeom prst="rect">
            <a:avLst/>
          </a:prstGeom>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43401" y="318551"/>
            <a:ext cx="3601476" cy="5891303"/>
          </a:xfrm>
          <a:prstGeom prst="rect">
            <a:avLst/>
          </a:prstGeom>
        </p:spPr>
      </p:pic>
    </p:spTree>
    <p:extLst>
      <p:ext uri="{BB962C8B-B14F-4D97-AF65-F5344CB8AC3E}">
        <p14:creationId xmlns:p14="http://schemas.microsoft.com/office/powerpoint/2010/main" val="370684050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0535" y="203835"/>
            <a:ext cx="3372485" cy="460375"/>
          </a:xfrm>
          <a:prstGeom prst="rect">
            <a:avLst/>
          </a:prstGeom>
          <a:noFill/>
        </p:spPr>
        <p:txBody>
          <a:bodyPr wrap="square" rtlCol="0">
            <a:spAutoFit/>
          </a:bodyPr>
          <a:lstStyle/>
          <a:p>
            <a:r>
              <a:rPr lang="zh-CN" altLang="en-US" sz="2400" dirty="0">
                <a:cs typeface="+mn-ea"/>
                <a:sym typeface="+mn-lt"/>
              </a:rPr>
              <a:t>避障部分 </a:t>
            </a:r>
          </a:p>
        </p:txBody>
      </p:sp>
      <p:pic>
        <p:nvPicPr>
          <p:cNvPr id="4" name="图片 3"/>
          <p:cNvPicPr>
            <a:picLocks noChangeAspect="1"/>
          </p:cNvPicPr>
          <p:nvPr/>
        </p:nvPicPr>
        <p:blipFill>
          <a:blip r:embed="rId2"/>
          <a:stretch>
            <a:fillRect/>
          </a:stretch>
        </p:blipFill>
        <p:spPr>
          <a:xfrm>
            <a:off x="617855" y="930910"/>
            <a:ext cx="6543675" cy="5312410"/>
          </a:xfrm>
          <a:prstGeom prst="rect">
            <a:avLst/>
          </a:prstGeom>
        </p:spPr>
      </p:pic>
      <p:pic>
        <p:nvPicPr>
          <p:cNvPr id="5" name="图片 4" descr="流程图(1)"/>
          <p:cNvPicPr>
            <a:picLocks noChangeAspect="1"/>
          </p:cNvPicPr>
          <p:nvPr/>
        </p:nvPicPr>
        <p:blipFill>
          <a:blip r:embed="rId3"/>
          <a:stretch>
            <a:fillRect/>
          </a:stretch>
        </p:blipFill>
        <p:spPr>
          <a:xfrm>
            <a:off x="7161530" y="0"/>
            <a:ext cx="3974465" cy="7174230"/>
          </a:xfrm>
          <a:prstGeom prst="rect">
            <a:avLst/>
          </a:prstGeom>
        </p:spPr>
      </p:pic>
    </p:spTree>
    <p:extLst>
      <p:ext uri="{BB962C8B-B14F-4D97-AF65-F5344CB8AC3E}">
        <p14:creationId xmlns:p14="http://schemas.microsoft.com/office/powerpoint/2010/main" val="2835995220"/>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2"/>
          <a:stretch>
            <a:fillRect/>
          </a:stretch>
        </p:blipFill>
        <p:spPr>
          <a:xfrm>
            <a:off x="8694420" y="2438400"/>
            <a:ext cx="1543685" cy="1369695"/>
          </a:xfrm>
          <a:prstGeom prst="rect">
            <a:avLst/>
          </a:prstGeom>
        </p:spPr>
      </p:pic>
      <p:pic>
        <p:nvPicPr>
          <p:cNvPr id="8" name="图片 7"/>
          <p:cNvPicPr>
            <a:picLocks noChangeAspect="1"/>
          </p:cNvPicPr>
          <p:nvPr/>
        </p:nvPicPr>
        <p:blipFill>
          <a:blip r:embed="rId3"/>
          <a:stretch>
            <a:fillRect/>
          </a:stretch>
        </p:blipFill>
        <p:spPr>
          <a:xfrm>
            <a:off x="6430010" y="2520950"/>
            <a:ext cx="1556385" cy="1287145"/>
          </a:xfrm>
          <a:prstGeom prst="rect">
            <a:avLst/>
          </a:prstGeom>
        </p:spPr>
      </p:pic>
      <p:pic>
        <p:nvPicPr>
          <p:cNvPr id="5" name="图片 4" descr="v2-f9be39b1f9ba0d54dad461cd825b1cfc_r"/>
          <p:cNvPicPr>
            <a:picLocks noChangeAspect="1"/>
          </p:cNvPicPr>
          <p:nvPr/>
        </p:nvPicPr>
        <p:blipFill>
          <a:blip r:embed="rId4"/>
          <a:stretch>
            <a:fillRect/>
          </a:stretch>
        </p:blipFill>
        <p:spPr>
          <a:xfrm>
            <a:off x="3933825" y="2258695"/>
            <a:ext cx="1934845" cy="1934845"/>
          </a:xfrm>
          <a:prstGeom prst="rect">
            <a:avLst/>
          </a:prstGeom>
        </p:spPr>
      </p:pic>
      <p:pic>
        <p:nvPicPr>
          <p:cNvPr id="4" name="图片 3"/>
          <p:cNvPicPr>
            <a:picLocks noChangeAspect="1"/>
          </p:cNvPicPr>
          <p:nvPr/>
        </p:nvPicPr>
        <p:blipFill>
          <a:blip r:embed="rId5"/>
          <a:stretch>
            <a:fillRect/>
          </a:stretch>
        </p:blipFill>
        <p:spPr>
          <a:xfrm>
            <a:off x="1703705" y="2606675"/>
            <a:ext cx="1859915" cy="1325245"/>
          </a:xfrm>
          <a:prstGeom prst="rect">
            <a:avLst/>
          </a:prstGeom>
        </p:spPr>
      </p:pic>
      <p:grpSp>
        <p:nvGrpSpPr>
          <p:cNvPr id="16" name="Group 28"/>
          <p:cNvGrpSpPr/>
          <p:nvPr/>
        </p:nvGrpSpPr>
        <p:grpSpPr>
          <a:xfrm>
            <a:off x="1298456" y="1797243"/>
            <a:ext cx="9661347" cy="2758174"/>
            <a:chOff x="1265326" y="2022530"/>
            <a:chExt cx="9661347" cy="2758174"/>
          </a:xfrm>
        </p:grpSpPr>
        <p:sp>
          <p:nvSpPr>
            <p:cNvPr id="17" name="Freeform 582"/>
            <p:cNvSpPr/>
            <p:nvPr/>
          </p:nvSpPr>
          <p:spPr bwMode="auto">
            <a:xfrm>
              <a:off x="8060119" y="3400511"/>
              <a:ext cx="2760385" cy="1380193"/>
            </a:xfrm>
            <a:custGeom>
              <a:avLst/>
              <a:gdLst/>
              <a:ahLst/>
              <a:cxnLst>
                <a:cxn ang="0">
                  <a:pos x="0" y="0"/>
                </a:cxn>
                <a:cxn ang="0">
                  <a:pos x="222" y="0"/>
                </a:cxn>
                <a:cxn ang="0">
                  <a:pos x="227" y="59"/>
                </a:cxn>
                <a:cxn ang="0">
                  <a:pos x="239" y="116"/>
                </a:cxn>
                <a:cxn ang="0">
                  <a:pos x="260" y="169"/>
                </a:cxn>
                <a:cxn ang="0">
                  <a:pos x="288" y="218"/>
                </a:cxn>
                <a:cxn ang="0">
                  <a:pos x="321" y="264"/>
                </a:cxn>
                <a:cxn ang="0">
                  <a:pos x="360" y="303"/>
                </a:cxn>
                <a:cxn ang="0">
                  <a:pos x="406" y="336"/>
                </a:cxn>
                <a:cxn ang="0">
                  <a:pos x="455" y="363"/>
                </a:cxn>
                <a:cxn ang="0">
                  <a:pos x="507" y="385"/>
                </a:cxn>
                <a:cxn ang="0">
                  <a:pos x="564" y="396"/>
                </a:cxn>
                <a:cxn ang="0">
                  <a:pos x="623" y="401"/>
                </a:cxn>
                <a:cxn ang="0">
                  <a:pos x="682" y="396"/>
                </a:cxn>
                <a:cxn ang="0">
                  <a:pos x="739" y="385"/>
                </a:cxn>
                <a:cxn ang="0">
                  <a:pos x="793" y="363"/>
                </a:cxn>
                <a:cxn ang="0">
                  <a:pos x="842" y="336"/>
                </a:cxn>
                <a:cxn ang="0">
                  <a:pos x="887" y="303"/>
                </a:cxn>
                <a:cxn ang="0">
                  <a:pos x="926" y="264"/>
                </a:cxn>
                <a:cxn ang="0">
                  <a:pos x="960" y="218"/>
                </a:cxn>
                <a:cxn ang="0">
                  <a:pos x="986" y="169"/>
                </a:cxn>
                <a:cxn ang="0">
                  <a:pos x="1008" y="116"/>
                </a:cxn>
                <a:cxn ang="0">
                  <a:pos x="1019" y="59"/>
                </a:cxn>
                <a:cxn ang="0">
                  <a:pos x="1024" y="0"/>
                </a:cxn>
                <a:cxn ang="0">
                  <a:pos x="1248" y="0"/>
                </a:cxn>
                <a:cxn ang="0">
                  <a:pos x="1243" y="79"/>
                </a:cxn>
                <a:cxn ang="0">
                  <a:pos x="1228" y="154"/>
                </a:cxn>
                <a:cxn ang="0">
                  <a:pos x="1206" y="226"/>
                </a:cxn>
                <a:cxn ang="0">
                  <a:pos x="1175" y="293"/>
                </a:cxn>
                <a:cxn ang="0">
                  <a:pos x="1137" y="357"/>
                </a:cxn>
                <a:cxn ang="0">
                  <a:pos x="1091" y="414"/>
                </a:cxn>
                <a:cxn ang="0">
                  <a:pos x="1039" y="466"/>
                </a:cxn>
                <a:cxn ang="0">
                  <a:pos x="980" y="512"/>
                </a:cxn>
                <a:cxn ang="0">
                  <a:pos x="918" y="550"/>
                </a:cxn>
                <a:cxn ang="0">
                  <a:pos x="849" y="581"/>
                </a:cxn>
                <a:cxn ang="0">
                  <a:pos x="777" y="604"/>
                </a:cxn>
                <a:cxn ang="0">
                  <a:pos x="702" y="619"/>
                </a:cxn>
                <a:cxn ang="0">
                  <a:pos x="623" y="624"/>
                </a:cxn>
                <a:cxn ang="0">
                  <a:pos x="545" y="619"/>
                </a:cxn>
                <a:cxn ang="0">
                  <a:pos x="469" y="604"/>
                </a:cxn>
                <a:cxn ang="0">
                  <a:pos x="398" y="581"/>
                </a:cxn>
                <a:cxn ang="0">
                  <a:pos x="330" y="550"/>
                </a:cxn>
                <a:cxn ang="0">
                  <a:pos x="268" y="512"/>
                </a:cxn>
                <a:cxn ang="0">
                  <a:pos x="209" y="466"/>
                </a:cxn>
                <a:cxn ang="0">
                  <a:pos x="157" y="414"/>
                </a:cxn>
                <a:cxn ang="0">
                  <a:pos x="111" y="357"/>
                </a:cxn>
                <a:cxn ang="0">
                  <a:pos x="74" y="293"/>
                </a:cxn>
                <a:cxn ang="0">
                  <a:pos x="43" y="226"/>
                </a:cxn>
                <a:cxn ang="0">
                  <a:pos x="20" y="154"/>
                </a:cxn>
                <a:cxn ang="0">
                  <a:pos x="5" y="79"/>
                </a:cxn>
                <a:cxn ang="0">
                  <a:pos x="0" y="0"/>
                </a:cxn>
              </a:cxnLst>
              <a:rect l="0" t="0" r="r" b="b"/>
              <a:pathLst>
                <a:path w="1248" h="624">
                  <a:moveTo>
                    <a:pt x="0" y="0"/>
                  </a:moveTo>
                  <a:lnTo>
                    <a:pt x="222" y="0"/>
                  </a:lnTo>
                  <a:lnTo>
                    <a:pt x="227" y="59"/>
                  </a:lnTo>
                  <a:lnTo>
                    <a:pt x="239" y="116"/>
                  </a:lnTo>
                  <a:lnTo>
                    <a:pt x="260" y="169"/>
                  </a:lnTo>
                  <a:lnTo>
                    <a:pt x="288" y="218"/>
                  </a:lnTo>
                  <a:lnTo>
                    <a:pt x="321" y="264"/>
                  </a:lnTo>
                  <a:lnTo>
                    <a:pt x="360" y="303"/>
                  </a:lnTo>
                  <a:lnTo>
                    <a:pt x="406" y="336"/>
                  </a:lnTo>
                  <a:lnTo>
                    <a:pt x="455" y="363"/>
                  </a:lnTo>
                  <a:lnTo>
                    <a:pt x="507" y="385"/>
                  </a:lnTo>
                  <a:lnTo>
                    <a:pt x="564" y="396"/>
                  </a:lnTo>
                  <a:lnTo>
                    <a:pt x="623" y="401"/>
                  </a:lnTo>
                  <a:lnTo>
                    <a:pt x="682" y="396"/>
                  </a:lnTo>
                  <a:lnTo>
                    <a:pt x="739" y="385"/>
                  </a:lnTo>
                  <a:lnTo>
                    <a:pt x="793" y="363"/>
                  </a:lnTo>
                  <a:lnTo>
                    <a:pt x="842" y="336"/>
                  </a:lnTo>
                  <a:lnTo>
                    <a:pt x="887" y="303"/>
                  </a:lnTo>
                  <a:lnTo>
                    <a:pt x="926" y="264"/>
                  </a:lnTo>
                  <a:lnTo>
                    <a:pt x="960" y="218"/>
                  </a:lnTo>
                  <a:lnTo>
                    <a:pt x="986" y="169"/>
                  </a:lnTo>
                  <a:lnTo>
                    <a:pt x="1008" y="116"/>
                  </a:lnTo>
                  <a:lnTo>
                    <a:pt x="1019" y="59"/>
                  </a:lnTo>
                  <a:lnTo>
                    <a:pt x="1024" y="0"/>
                  </a:lnTo>
                  <a:lnTo>
                    <a:pt x="1248" y="0"/>
                  </a:lnTo>
                  <a:lnTo>
                    <a:pt x="1243" y="79"/>
                  </a:lnTo>
                  <a:lnTo>
                    <a:pt x="1228" y="154"/>
                  </a:lnTo>
                  <a:lnTo>
                    <a:pt x="1206" y="226"/>
                  </a:lnTo>
                  <a:lnTo>
                    <a:pt x="1175" y="293"/>
                  </a:lnTo>
                  <a:lnTo>
                    <a:pt x="1137" y="357"/>
                  </a:lnTo>
                  <a:lnTo>
                    <a:pt x="1091" y="414"/>
                  </a:lnTo>
                  <a:lnTo>
                    <a:pt x="1039" y="466"/>
                  </a:lnTo>
                  <a:lnTo>
                    <a:pt x="980" y="512"/>
                  </a:lnTo>
                  <a:lnTo>
                    <a:pt x="918" y="550"/>
                  </a:lnTo>
                  <a:lnTo>
                    <a:pt x="849" y="581"/>
                  </a:lnTo>
                  <a:lnTo>
                    <a:pt x="777" y="604"/>
                  </a:lnTo>
                  <a:lnTo>
                    <a:pt x="702" y="619"/>
                  </a:lnTo>
                  <a:lnTo>
                    <a:pt x="623" y="624"/>
                  </a:lnTo>
                  <a:lnTo>
                    <a:pt x="545" y="619"/>
                  </a:lnTo>
                  <a:lnTo>
                    <a:pt x="469" y="604"/>
                  </a:lnTo>
                  <a:lnTo>
                    <a:pt x="398" y="581"/>
                  </a:lnTo>
                  <a:lnTo>
                    <a:pt x="330" y="550"/>
                  </a:lnTo>
                  <a:lnTo>
                    <a:pt x="268" y="512"/>
                  </a:lnTo>
                  <a:lnTo>
                    <a:pt x="209" y="466"/>
                  </a:lnTo>
                  <a:lnTo>
                    <a:pt x="157" y="414"/>
                  </a:lnTo>
                  <a:lnTo>
                    <a:pt x="111" y="357"/>
                  </a:lnTo>
                  <a:lnTo>
                    <a:pt x="74" y="293"/>
                  </a:lnTo>
                  <a:lnTo>
                    <a:pt x="43" y="226"/>
                  </a:lnTo>
                  <a:lnTo>
                    <a:pt x="20" y="154"/>
                  </a:lnTo>
                  <a:lnTo>
                    <a:pt x="5" y="79"/>
                  </a:lnTo>
                  <a:lnTo>
                    <a:pt x="0" y="0"/>
                  </a:lnTo>
                  <a:close/>
                </a:path>
              </a:pathLst>
            </a:custGeom>
            <a:solidFill>
              <a:srgbClr val="DBDBFD"/>
            </a:solidFill>
            <a:ln w="0">
              <a:no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cs typeface="+mn-ea"/>
                <a:sym typeface="+mn-lt"/>
              </a:endParaRPr>
            </a:p>
          </p:txBody>
        </p:sp>
        <p:sp>
          <p:nvSpPr>
            <p:cNvPr id="18" name="Freeform 584"/>
            <p:cNvSpPr/>
            <p:nvPr/>
          </p:nvSpPr>
          <p:spPr bwMode="auto">
            <a:xfrm>
              <a:off x="5795188" y="2022530"/>
              <a:ext cx="2755961" cy="1377981"/>
            </a:xfrm>
            <a:custGeom>
              <a:avLst/>
              <a:gdLst/>
              <a:ahLst/>
              <a:cxnLst>
                <a:cxn ang="0">
                  <a:pos x="623" y="0"/>
                </a:cxn>
                <a:cxn ang="0">
                  <a:pos x="702" y="5"/>
                </a:cxn>
                <a:cxn ang="0">
                  <a:pos x="777" y="19"/>
                </a:cxn>
                <a:cxn ang="0">
                  <a:pos x="849" y="42"/>
                </a:cxn>
                <a:cxn ang="0">
                  <a:pos x="916" y="73"/>
                </a:cxn>
                <a:cxn ang="0">
                  <a:pos x="980" y="111"/>
                </a:cxn>
                <a:cxn ang="0">
                  <a:pos x="1037" y="157"/>
                </a:cxn>
                <a:cxn ang="0">
                  <a:pos x="1089" y="209"/>
                </a:cxn>
                <a:cxn ang="0">
                  <a:pos x="1135" y="268"/>
                </a:cxn>
                <a:cxn ang="0">
                  <a:pos x="1173" y="330"/>
                </a:cxn>
                <a:cxn ang="0">
                  <a:pos x="1204" y="397"/>
                </a:cxn>
                <a:cxn ang="0">
                  <a:pos x="1227" y="469"/>
                </a:cxn>
                <a:cxn ang="0">
                  <a:pos x="1242" y="545"/>
                </a:cxn>
                <a:cxn ang="0">
                  <a:pos x="1246" y="623"/>
                </a:cxn>
                <a:cxn ang="0">
                  <a:pos x="1024" y="623"/>
                </a:cxn>
                <a:cxn ang="0">
                  <a:pos x="1019" y="564"/>
                </a:cxn>
                <a:cxn ang="0">
                  <a:pos x="1008" y="507"/>
                </a:cxn>
                <a:cxn ang="0">
                  <a:pos x="986" y="455"/>
                </a:cxn>
                <a:cxn ang="0">
                  <a:pos x="959" y="405"/>
                </a:cxn>
                <a:cxn ang="0">
                  <a:pos x="926" y="360"/>
                </a:cxn>
                <a:cxn ang="0">
                  <a:pos x="887" y="320"/>
                </a:cxn>
                <a:cxn ang="0">
                  <a:pos x="841" y="288"/>
                </a:cxn>
                <a:cxn ang="0">
                  <a:pos x="792" y="260"/>
                </a:cxn>
                <a:cxn ang="0">
                  <a:pos x="739" y="239"/>
                </a:cxn>
                <a:cxn ang="0">
                  <a:pos x="682" y="227"/>
                </a:cxn>
                <a:cxn ang="0">
                  <a:pos x="623" y="222"/>
                </a:cxn>
                <a:cxn ang="0">
                  <a:pos x="564" y="227"/>
                </a:cxn>
                <a:cxn ang="0">
                  <a:pos x="507" y="239"/>
                </a:cxn>
                <a:cxn ang="0">
                  <a:pos x="455" y="260"/>
                </a:cxn>
                <a:cxn ang="0">
                  <a:pos x="406" y="288"/>
                </a:cxn>
                <a:cxn ang="0">
                  <a:pos x="360" y="320"/>
                </a:cxn>
                <a:cxn ang="0">
                  <a:pos x="321" y="360"/>
                </a:cxn>
                <a:cxn ang="0">
                  <a:pos x="288" y="405"/>
                </a:cxn>
                <a:cxn ang="0">
                  <a:pos x="260" y="455"/>
                </a:cxn>
                <a:cxn ang="0">
                  <a:pos x="239" y="507"/>
                </a:cxn>
                <a:cxn ang="0">
                  <a:pos x="227" y="564"/>
                </a:cxn>
                <a:cxn ang="0">
                  <a:pos x="223" y="623"/>
                </a:cxn>
                <a:cxn ang="0">
                  <a:pos x="0" y="623"/>
                </a:cxn>
                <a:cxn ang="0">
                  <a:pos x="5" y="545"/>
                </a:cxn>
                <a:cxn ang="0">
                  <a:pos x="20" y="469"/>
                </a:cxn>
                <a:cxn ang="0">
                  <a:pos x="43" y="397"/>
                </a:cxn>
                <a:cxn ang="0">
                  <a:pos x="74" y="330"/>
                </a:cxn>
                <a:cxn ang="0">
                  <a:pos x="111" y="268"/>
                </a:cxn>
                <a:cxn ang="0">
                  <a:pos x="157" y="209"/>
                </a:cxn>
                <a:cxn ang="0">
                  <a:pos x="209" y="157"/>
                </a:cxn>
                <a:cxn ang="0">
                  <a:pos x="268" y="111"/>
                </a:cxn>
                <a:cxn ang="0">
                  <a:pos x="330" y="73"/>
                </a:cxn>
                <a:cxn ang="0">
                  <a:pos x="398" y="42"/>
                </a:cxn>
                <a:cxn ang="0">
                  <a:pos x="470" y="19"/>
                </a:cxn>
                <a:cxn ang="0">
                  <a:pos x="545" y="5"/>
                </a:cxn>
                <a:cxn ang="0">
                  <a:pos x="623" y="0"/>
                </a:cxn>
              </a:cxnLst>
              <a:rect l="0" t="0" r="r" b="b"/>
              <a:pathLst>
                <a:path w="1246" h="623">
                  <a:moveTo>
                    <a:pt x="623" y="0"/>
                  </a:moveTo>
                  <a:lnTo>
                    <a:pt x="702" y="5"/>
                  </a:lnTo>
                  <a:lnTo>
                    <a:pt x="777" y="19"/>
                  </a:lnTo>
                  <a:lnTo>
                    <a:pt x="849" y="42"/>
                  </a:lnTo>
                  <a:lnTo>
                    <a:pt x="916" y="73"/>
                  </a:lnTo>
                  <a:lnTo>
                    <a:pt x="980" y="111"/>
                  </a:lnTo>
                  <a:lnTo>
                    <a:pt x="1037" y="157"/>
                  </a:lnTo>
                  <a:lnTo>
                    <a:pt x="1089" y="209"/>
                  </a:lnTo>
                  <a:lnTo>
                    <a:pt x="1135" y="268"/>
                  </a:lnTo>
                  <a:lnTo>
                    <a:pt x="1173" y="330"/>
                  </a:lnTo>
                  <a:lnTo>
                    <a:pt x="1204" y="397"/>
                  </a:lnTo>
                  <a:lnTo>
                    <a:pt x="1227" y="469"/>
                  </a:lnTo>
                  <a:lnTo>
                    <a:pt x="1242" y="545"/>
                  </a:lnTo>
                  <a:lnTo>
                    <a:pt x="1246" y="623"/>
                  </a:lnTo>
                  <a:lnTo>
                    <a:pt x="1024" y="623"/>
                  </a:lnTo>
                  <a:lnTo>
                    <a:pt x="1019" y="564"/>
                  </a:lnTo>
                  <a:lnTo>
                    <a:pt x="1008" y="507"/>
                  </a:lnTo>
                  <a:lnTo>
                    <a:pt x="986" y="455"/>
                  </a:lnTo>
                  <a:lnTo>
                    <a:pt x="959" y="405"/>
                  </a:lnTo>
                  <a:lnTo>
                    <a:pt x="926" y="360"/>
                  </a:lnTo>
                  <a:lnTo>
                    <a:pt x="887" y="320"/>
                  </a:lnTo>
                  <a:lnTo>
                    <a:pt x="841" y="288"/>
                  </a:lnTo>
                  <a:lnTo>
                    <a:pt x="792" y="260"/>
                  </a:lnTo>
                  <a:lnTo>
                    <a:pt x="739" y="239"/>
                  </a:lnTo>
                  <a:lnTo>
                    <a:pt x="682" y="227"/>
                  </a:lnTo>
                  <a:lnTo>
                    <a:pt x="623" y="222"/>
                  </a:lnTo>
                  <a:lnTo>
                    <a:pt x="564" y="227"/>
                  </a:lnTo>
                  <a:lnTo>
                    <a:pt x="507" y="239"/>
                  </a:lnTo>
                  <a:lnTo>
                    <a:pt x="455" y="260"/>
                  </a:lnTo>
                  <a:lnTo>
                    <a:pt x="406" y="288"/>
                  </a:lnTo>
                  <a:lnTo>
                    <a:pt x="360" y="320"/>
                  </a:lnTo>
                  <a:lnTo>
                    <a:pt x="321" y="360"/>
                  </a:lnTo>
                  <a:lnTo>
                    <a:pt x="288" y="405"/>
                  </a:lnTo>
                  <a:lnTo>
                    <a:pt x="260" y="455"/>
                  </a:lnTo>
                  <a:lnTo>
                    <a:pt x="239" y="507"/>
                  </a:lnTo>
                  <a:lnTo>
                    <a:pt x="227" y="564"/>
                  </a:lnTo>
                  <a:lnTo>
                    <a:pt x="223" y="623"/>
                  </a:lnTo>
                  <a:lnTo>
                    <a:pt x="0" y="623"/>
                  </a:lnTo>
                  <a:lnTo>
                    <a:pt x="5" y="545"/>
                  </a:lnTo>
                  <a:lnTo>
                    <a:pt x="20" y="469"/>
                  </a:lnTo>
                  <a:lnTo>
                    <a:pt x="43" y="397"/>
                  </a:lnTo>
                  <a:lnTo>
                    <a:pt x="74" y="330"/>
                  </a:lnTo>
                  <a:lnTo>
                    <a:pt x="111" y="268"/>
                  </a:lnTo>
                  <a:lnTo>
                    <a:pt x="157" y="209"/>
                  </a:lnTo>
                  <a:lnTo>
                    <a:pt x="209" y="157"/>
                  </a:lnTo>
                  <a:lnTo>
                    <a:pt x="268" y="111"/>
                  </a:lnTo>
                  <a:lnTo>
                    <a:pt x="330" y="73"/>
                  </a:lnTo>
                  <a:lnTo>
                    <a:pt x="398" y="42"/>
                  </a:lnTo>
                  <a:lnTo>
                    <a:pt x="470" y="19"/>
                  </a:lnTo>
                  <a:lnTo>
                    <a:pt x="545" y="5"/>
                  </a:lnTo>
                  <a:lnTo>
                    <a:pt x="623" y="0"/>
                  </a:lnTo>
                  <a:close/>
                </a:path>
              </a:pathLst>
            </a:custGeom>
            <a:solidFill>
              <a:srgbClr val="DBDBFD"/>
            </a:solidFill>
            <a:ln w="0">
              <a:no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cs typeface="+mn-ea"/>
                <a:sym typeface="+mn-lt"/>
              </a:endParaRPr>
            </a:p>
          </p:txBody>
        </p:sp>
        <p:sp>
          <p:nvSpPr>
            <p:cNvPr id="19" name="Freeform 586"/>
            <p:cNvSpPr/>
            <p:nvPr/>
          </p:nvSpPr>
          <p:spPr bwMode="auto">
            <a:xfrm>
              <a:off x="3530257" y="3400511"/>
              <a:ext cx="2758174" cy="1380193"/>
            </a:xfrm>
            <a:custGeom>
              <a:avLst/>
              <a:gdLst/>
              <a:ahLst/>
              <a:cxnLst>
                <a:cxn ang="0">
                  <a:pos x="0" y="0"/>
                </a:cxn>
                <a:cxn ang="0">
                  <a:pos x="223" y="0"/>
                </a:cxn>
                <a:cxn ang="0">
                  <a:pos x="227" y="59"/>
                </a:cxn>
                <a:cxn ang="0">
                  <a:pos x="239" y="116"/>
                </a:cxn>
                <a:cxn ang="0">
                  <a:pos x="260" y="169"/>
                </a:cxn>
                <a:cxn ang="0">
                  <a:pos x="288" y="218"/>
                </a:cxn>
                <a:cxn ang="0">
                  <a:pos x="321" y="264"/>
                </a:cxn>
                <a:cxn ang="0">
                  <a:pos x="360" y="303"/>
                </a:cxn>
                <a:cxn ang="0">
                  <a:pos x="406" y="336"/>
                </a:cxn>
                <a:cxn ang="0">
                  <a:pos x="455" y="363"/>
                </a:cxn>
                <a:cxn ang="0">
                  <a:pos x="507" y="385"/>
                </a:cxn>
                <a:cxn ang="0">
                  <a:pos x="564" y="396"/>
                </a:cxn>
                <a:cxn ang="0">
                  <a:pos x="623" y="401"/>
                </a:cxn>
                <a:cxn ang="0">
                  <a:pos x="682" y="396"/>
                </a:cxn>
                <a:cxn ang="0">
                  <a:pos x="739" y="385"/>
                </a:cxn>
                <a:cxn ang="0">
                  <a:pos x="792" y="363"/>
                </a:cxn>
                <a:cxn ang="0">
                  <a:pos x="841" y="336"/>
                </a:cxn>
                <a:cxn ang="0">
                  <a:pos x="887" y="303"/>
                </a:cxn>
                <a:cxn ang="0">
                  <a:pos x="926" y="264"/>
                </a:cxn>
                <a:cxn ang="0">
                  <a:pos x="959" y="218"/>
                </a:cxn>
                <a:cxn ang="0">
                  <a:pos x="986" y="169"/>
                </a:cxn>
                <a:cxn ang="0">
                  <a:pos x="1008" y="116"/>
                </a:cxn>
                <a:cxn ang="0">
                  <a:pos x="1019" y="59"/>
                </a:cxn>
                <a:cxn ang="0">
                  <a:pos x="1024" y="0"/>
                </a:cxn>
                <a:cxn ang="0">
                  <a:pos x="1247" y="0"/>
                </a:cxn>
                <a:cxn ang="0">
                  <a:pos x="1242" y="79"/>
                </a:cxn>
                <a:cxn ang="0">
                  <a:pos x="1227" y="154"/>
                </a:cxn>
                <a:cxn ang="0">
                  <a:pos x="1204" y="226"/>
                </a:cxn>
                <a:cxn ang="0">
                  <a:pos x="1173" y="293"/>
                </a:cxn>
                <a:cxn ang="0">
                  <a:pos x="1135" y="357"/>
                </a:cxn>
                <a:cxn ang="0">
                  <a:pos x="1089" y="414"/>
                </a:cxn>
                <a:cxn ang="0">
                  <a:pos x="1037" y="466"/>
                </a:cxn>
                <a:cxn ang="0">
                  <a:pos x="980" y="512"/>
                </a:cxn>
                <a:cxn ang="0">
                  <a:pos x="916" y="550"/>
                </a:cxn>
                <a:cxn ang="0">
                  <a:pos x="849" y="581"/>
                </a:cxn>
                <a:cxn ang="0">
                  <a:pos x="777" y="604"/>
                </a:cxn>
                <a:cxn ang="0">
                  <a:pos x="702" y="619"/>
                </a:cxn>
                <a:cxn ang="0">
                  <a:pos x="623" y="624"/>
                </a:cxn>
                <a:cxn ang="0">
                  <a:pos x="545" y="619"/>
                </a:cxn>
                <a:cxn ang="0">
                  <a:pos x="470" y="604"/>
                </a:cxn>
                <a:cxn ang="0">
                  <a:pos x="398" y="581"/>
                </a:cxn>
                <a:cxn ang="0">
                  <a:pos x="330" y="550"/>
                </a:cxn>
                <a:cxn ang="0">
                  <a:pos x="267" y="512"/>
                </a:cxn>
                <a:cxn ang="0">
                  <a:pos x="209" y="466"/>
                </a:cxn>
                <a:cxn ang="0">
                  <a:pos x="157" y="414"/>
                </a:cxn>
                <a:cxn ang="0">
                  <a:pos x="111" y="357"/>
                </a:cxn>
                <a:cxn ang="0">
                  <a:pos x="74" y="293"/>
                </a:cxn>
                <a:cxn ang="0">
                  <a:pos x="43" y="226"/>
                </a:cxn>
                <a:cxn ang="0">
                  <a:pos x="20" y="154"/>
                </a:cxn>
                <a:cxn ang="0">
                  <a:pos x="5" y="79"/>
                </a:cxn>
                <a:cxn ang="0">
                  <a:pos x="0" y="0"/>
                </a:cxn>
              </a:cxnLst>
              <a:rect l="0" t="0" r="r" b="b"/>
              <a:pathLst>
                <a:path w="1247" h="624">
                  <a:moveTo>
                    <a:pt x="0" y="0"/>
                  </a:moveTo>
                  <a:lnTo>
                    <a:pt x="223" y="0"/>
                  </a:lnTo>
                  <a:lnTo>
                    <a:pt x="227" y="59"/>
                  </a:lnTo>
                  <a:lnTo>
                    <a:pt x="239" y="116"/>
                  </a:lnTo>
                  <a:lnTo>
                    <a:pt x="260" y="169"/>
                  </a:lnTo>
                  <a:lnTo>
                    <a:pt x="288" y="218"/>
                  </a:lnTo>
                  <a:lnTo>
                    <a:pt x="321" y="264"/>
                  </a:lnTo>
                  <a:lnTo>
                    <a:pt x="360" y="303"/>
                  </a:lnTo>
                  <a:lnTo>
                    <a:pt x="406" y="336"/>
                  </a:lnTo>
                  <a:lnTo>
                    <a:pt x="455" y="363"/>
                  </a:lnTo>
                  <a:lnTo>
                    <a:pt x="507" y="385"/>
                  </a:lnTo>
                  <a:lnTo>
                    <a:pt x="564" y="396"/>
                  </a:lnTo>
                  <a:lnTo>
                    <a:pt x="623" y="401"/>
                  </a:lnTo>
                  <a:lnTo>
                    <a:pt x="682" y="396"/>
                  </a:lnTo>
                  <a:lnTo>
                    <a:pt x="739" y="385"/>
                  </a:lnTo>
                  <a:lnTo>
                    <a:pt x="792" y="363"/>
                  </a:lnTo>
                  <a:lnTo>
                    <a:pt x="841" y="336"/>
                  </a:lnTo>
                  <a:lnTo>
                    <a:pt x="887" y="303"/>
                  </a:lnTo>
                  <a:lnTo>
                    <a:pt x="926" y="264"/>
                  </a:lnTo>
                  <a:lnTo>
                    <a:pt x="959" y="218"/>
                  </a:lnTo>
                  <a:lnTo>
                    <a:pt x="986" y="169"/>
                  </a:lnTo>
                  <a:lnTo>
                    <a:pt x="1008" y="116"/>
                  </a:lnTo>
                  <a:lnTo>
                    <a:pt x="1019" y="59"/>
                  </a:lnTo>
                  <a:lnTo>
                    <a:pt x="1024" y="0"/>
                  </a:lnTo>
                  <a:lnTo>
                    <a:pt x="1247" y="0"/>
                  </a:lnTo>
                  <a:lnTo>
                    <a:pt x="1242" y="79"/>
                  </a:lnTo>
                  <a:lnTo>
                    <a:pt x="1227" y="154"/>
                  </a:lnTo>
                  <a:lnTo>
                    <a:pt x="1204" y="226"/>
                  </a:lnTo>
                  <a:lnTo>
                    <a:pt x="1173" y="293"/>
                  </a:lnTo>
                  <a:lnTo>
                    <a:pt x="1135" y="357"/>
                  </a:lnTo>
                  <a:lnTo>
                    <a:pt x="1089" y="414"/>
                  </a:lnTo>
                  <a:lnTo>
                    <a:pt x="1037" y="466"/>
                  </a:lnTo>
                  <a:lnTo>
                    <a:pt x="980" y="512"/>
                  </a:lnTo>
                  <a:lnTo>
                    <a:pt x="916" y="550"/>
                  </a:lnTo>
                  <a:lnTo>
                    <a:pt x="849" y="581"/>
                  </a:lnTo>
                  <a:lnTo>
                    <a:pt x="777" y="604"/>
                  </a:lnTo>
                  <a:lnTo>
                    <a:pt x="702" y="619"/>
                  </a:lnTo>
                  <a:lnTo>
                    <a:pt x="623" y="624"/>
                  </a:lnTo>
                  <a:lnTo>
                    <a:pt x="545" y="619"/>
                  </a:lnTo>
                  <a:lnTo>
                    <a:pt x="470" y="604"/>
                  </a:lnTo>
                  <a:lnTo>
                    <a:pt x="398" y="581"/>
                  </a:lnTo>
                  <a:lnTo>
                    <a:pt x="330" y="550"/>
                  </a:lnTo>
                  <a:lnTo>
                    <a:pt x="267" y="512"/>
                  </a:lnTo>
                  <a:lnTo>
                    <a:pt x="209" y="466"/>
                  </a:lnTo>
                  <a:lnTo>
                    <a:pt x="157" y="414"/>
                  </a:lnTo>
                  <a:lnTo>
                    <a:pt x="111" y="357"/>
                  </a:lnTo>
                  <a:lnTo>
                    <a:pt x="74" y="293"/>
                  </a:lnTo>
                  <a:lnTo>
                    <a:pt x="43" y="226"/>
                  </a:lnTo>
                  <a:lnTo>
                    <a:pt x="20" y="154"/>
                  </a:lnTo>
                  <a:lnTo>
                    <a:pt x="5" y="79"/>
                  </a:lnTo>
                  <a:lnTo>
                    <a:pt x="0" y="0"/>
                  </a:lnTo>
                  <a:close/>
                </a:path>
              </a:pathLst>
            </a:custGeom>
            <a:solidFill>
              <a:srgbClr val="DBDBFD"/>
            </a:solidFill>
            <a:ln w="0">
              <a:no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cs typeface="+mn-ea"/>
                <a:sym typeface="+mn-lt"/>
              </a:endParaRPr>
            </a:p>
          </p:txBody>
        </p:sp>
        <p:sp>
          <p:nvSpPr>
            <p:cNvPr id="20" name="Freeform 588"/>
            <p:cNvSpPr/>
            <p:nvPr/>
          </p:nvSpPr>
          <p:spPr bwMode="auto">
            <a:xfrm>
              <a:off x="1265326" y="2022530"/>
              <a:ext cx="2758174" cy="1377981"/>
            </a:xfrm>
            <a:custGeom>
              <a:avLst/>
              <a:gdLst/>
              <a:ahLst/>
              <a:cxnLst>
                <a:cxn ang="0">
                  <a:pos x="623" y="0"/>
                </a:cxn>
                <a:cxn ang="0">
                  <a:pos x="702" y="5"/>
                </a:cxn>
                <a:cxn ang="0">
                  <a:pos x="777" y="19"/>
                </a:cxn>
                <a:cxn ang="0">
                  <a:pos x="849" y="42"/>
                </a:cxn>
                <a:cxn ang="0">
                  <a:pos x="916" y="73"/>
                </a:cxn>
                <a:cxn ang="0">
                  <a:pos x="978" y="111"/>
                </a:cxn>
                <a:cxn ang="0">
                  <a:pos x="1037" y="157"/>
                </a:cxn>
                <a:cxn ang="0">
                  <a:pos x="1089" y="209"/>
                </a:cxn>
                <a:cxn ang="0">
                  <a:pos x="1135" y="268"/>
                </a:cxn>
                <a:cxn ang="0">
                  <a:pos x="1173" y="330"/>
                </a:cxn>
                <a:cxn ang="0">
                  <a:pos x="1204" y="397"/>
                </a:cxn>
                <a:cxn ang="0">
                  <a:pos x="1227" y="469"/>
                </a:cxn>
                <a:cxn ang="0">
                  <a:pos x="1242" y="545"/>
                </a:cxn>
                <a:cxn ang="0">
                  <a:pos x="1247" y="623"/>
                </a:cxn>
                <a:cxn ang="0">
                  <a:pos x="1024" y="623"/>
                </a:cxn>
                <a:cxn ang="0">
                  <a:pos x="1019" y="564"/>
                </a:cxn>
                <a:cxn ang="0">
                  <a:pos x="1008" y="507"/>
                </a:cxn>
                <a:cxn ang="0">
                  <a:pos x="986" y="455"/>
                </a:cxn>
                <a:cxn ang="0">
                  <a:pos x="959" y="405"/>
                </a:cxn>
                <a:cxn ang="0">
                  <a:pos x="926" y="360"/>
                </a:cxn>
                <a:cxn ang="0">
                  <a:pos x="887" y="320"/>
                </a:cxn>
                <a:cxn ang="0">
                  <a:pos x="841" y="288"/>
                </a:cxn>
                <a:cxn ang="0">
                  <a:pos x="792" y="260"/>
                </a:cxn>
                <a:cxn ang="0">
                  <a:pos x="739" y="239"/>
                </a:cxn>
                <a:cxn ang="0">
                  <a:pos x="682" y="227"/>
                </a:cxn>
                <a:cxn ang="0">
                  <a:pos x="623" y="222"/>
                </a:cxn>
                <a:cxn ang="0">
                  <a:pos x="564" y="227"/>
                </a:cxn>
                <a:cxn ang="0">
                  <a:pos x="507" y="239"/>
                </a:cxn>
                <a:cxn ang="0">
                  <a:pos x="455" y="260"/>
                </a:cxn>
                <a:cxn ang="0">
                  <a:pos x="406" y="288"/>
                </a:cxn>
                <a:cxn ang="0">
                  <a:pos x="360" y="320"/>
                </a:cxn>
                <a:cxn ang="0">
                  <a:pos x="321" y="360"/>
                </a:cxn>
                <a:cxn ang="0">
                  <a:pos x="288" y="405"/>
                </a:cxn>
                <a:cxn ang="0">
                  <a:pos x="260" y="455"/>
                </a:cxn>
                <a:cxn ang="0">
                  <a:pos x="239" y="507"/>
                </a:cxn>
                <a:cxn ang="0">
                  <a:pos x="227" y="564"/>
                </a:cxn>
                <a:cxn ang="0">
                  <a:pos x="223" y="623"/>
                </a:cxn>
                <a:cxn ang="0">
                  <a:pos x="0" y="623"/>
                </a:cxn>
                <a:cxn ang="0">
                  <a:pos x="5" y="545"/>
                </a:cxn>
                <a:cxn ang="0">
                  <a:pos x="20" y="469"/>
                </a:cxn>
                <a:cxn ang="0">
                  <a:pos x="43" y="397"/>
                </a:cxn>
                <a:cxn ang="0">
                  <a:pos x="74" y="330"/>
                </a:cxn>
                <a:cxn ang="0">
                  <a:pos x="111" y="268"/>
                </a:cxn>
                <a:cxn ang="0">
                  <a:pos x="157" y="209"/>
                </a:cxn>
                <a:cxn ang="0">
                  <a:pos x="209" y="157"/>
                </a:cxn>
                <a:cxn ang="0">
                  <a:pos x="267" y="111"/>
                </a:cxn>
                <a:cxn ang="0">
                  <a:pos x="331" y="73"/>
                </a:cxn>
                <a:cxn ang="0">
                  <a:pos x="398" y="42"/>
                </a:cxn>
                <a:cxn ang="0">
                  <a:pos x="470" y="19"/>
                </a:cxn>
                <a:cxn ang="0">
                  <a:pos x="545" y="5"/>
                </a:cxn>
                <a:cxn ang="0">
                  <a:pos x="623" y="0"/>
                </a:cxn>
              </a:cxnLst>
              <a:rect l="0" t="0" r="r" b="b"/>
              <a:pathLst>
                <a:path w="1247" h="623">
                  <a:moveTo>
                    <a:pt x="623" y="0"/>
                  </a:moveTo>
                  <a:lnTo>
                    <a:pt x="702" y="5"/>
                  </a:lnTo>
                  <a:lnTo>
                    <a:pt x="777" y="19"/>
                  </a:lnTo>
                  <a:lnTo>
                    <a:pt x="849" y="42"/>
                  </a:lnTo>
                  <a:lnTo>
                    <a:pt x="916" y="73"/>
                  </a:lnTo>
                  <a:lnTo>
                    <a:pt x="978" y="111"/>
                  </a:lnTo>
                  <a:lnTo>
                    <a:pt x="1037" y="157"/>
                  </a:lnTo>
                  <a:lnTo>
                    <a:pt x="1089" y="209"/>
                  </a:lnTo>
                  <a:lnTo>
                    <a:pt x="1135" y="268"/>
                  </a:lnTo>
                  <a:lnTo>
                    <a:pt x="1173" y="330"/>
                  </a:lnTo>
                  <a:lnTo>
                    <a:pt x="1204" y="397"/>
                  </a:lnTo>
                  <a:lnTo>
                    <a:pt x="1227" y="469"/>
                  </a:lnTo>
                  <a:lnTo>
                    <a:pt x="1242" y="545"/>
                  </a:lnTo>
                  <a:lnTo>
                    <a:pt x="1247" y="623"/>
                  </a:lnTo>
                  <a:lnTo>
                    <a:pt x="1024" y="623"/>
                  </a:lnTo>
                  <a:lnTo>
                    <a:pt x="1019" y="564"/>
                  </a:lnTo>
                  <a:lnTo>
                    <a:pt x="1008" y="507"/>
                  </a:lnTo>
                  <a:lnTo>
                    <a:pt x="986" y="455"/>
                  </a:lnTo>
                  <a:lnTo>
                    <a:pt x="959" y="405"/>
                  </a:lnTo>
                  <a:lnTo>
                    <a:pt x="926" y="360"/>
                  </a:lnTo>
                  <a:lnTo>
                    <a:pt x="887" y="320"/>
                  </a:lnTo>
                  <a:lnTo>
                    <a:pt x="841" y="288"/>
                  </a:lnTo>
                  <a:lnTo>
                    <a:pt x="792" y="260"/>
                  </a:lnTo>
                  <a:lnTo>
                    <a:pt x="739" y="239"/>
                  </a:lnTo>
                  <a:lnTo>
                    <a:pt x="682" y="227"/>
                  </a:lnTo>
                  <a:lnTo>
                    <a:pt x="623" y="222"/>
                  </a:lnTo>
                  <a:lnTo>
                    <a:pt x="564" y="227"/>
                  </a:lnTo>
                  <a:lnTo>
                    <a:pt x="507" y="239"/>
                  </a:lnTo>
                  <a:lnTo>
                    <a:pt x="455" y="260"/>
                  </a:lnTo>
                  <a:lnTo>
                    <a:pt x="406" y="288"/>
                  </a:lnTo>
                  <a:lnTo>
                    <a:pt x="360" y="320"/>
                  </a:lnTo>
                  <a:lnTo>
                    <a:pt x="321" y="360"/>
                  </a:lnTo>
                  <a:lnTo>
                    <a:pt x="288" y="405"/>
                  </a:lnTo>
                  <a:lnTo>
                    <a:pt x="260" y="455"/>
                  </a:lnTo>
                  <a:lnTo>
                    <a:pt x="239" y="507"/>
                  </a:lnTo>
                  <a:lnTo>
                    <a:pt x="227" y="564"/>
                  </a:lnTo>
                  <a:lnTo>
                    <a:pt x="223" y="623"/>
                  </a:lnTo>
                  <a:lnTo>
                    <a:pt x="0" y="623"/>
                  </a:lnTo>
                  <a:lnTo>
                    <a:pt x="5" y="545"/>
                  </a:lnTo>
                  <a:lnTo>
                    <a:pt x="20" y="469"/>
                  </a:lnTo>
                  <a:lnTo>
                    <a:pt x="43" y="397"/>
                  </a:lnTo>
                  <a:lnTo>
                    <a:pt x="74" y="330"/>
                  </a:lnTo>
                  <a:lnTo>
                    <a:pt x="111" y="268"/>
                  </a:lnTo>
                  <a:lnTo>
                    <a:pt x="157" y="209"/>
                  </a:lnTo>
                  <a:lnTo>
                    <a:pt x="209" y="157"/>
                  </a:lnTo>
                  <a:lnTo>
                    <a:pt x="267" y="111"/>
                  </a:lnTo>
                  <a:lnTo>
                    <a:pt x="331" y="73"/>
                  </a:lnTo>
                  <a:lnTo>
                    <a:pt x="398" y="42"/>
                  </a:lnTo>
                  <a:lnTo>
                    <a:pt x="470" y="19"/>
                  </a:lnTo>
                  <a:lnTo>
                    <a:pt x="545" y="5"/>
                  </a:lnTo>
                  <a:lnTo>
                    <a:pt x="623" y="0"/>
                  </a:lnTo>
                  <a:close/>
                </a:path>
              </a:pathLst>
            </a:custGeom>
            <a:solidFill>
              <a:srgbClr val="DBDBFD"/>
            </a:solidFill>
            <a:ln w="0">
              <a:no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cs typeface="+mn-ea"/>
                <a:sym typeface="+mn-lt"/>
              </a:endParaRPr>
            </a:p>
          </p:txBody>
        </p:sp>
        <p:sp>
          <p:nvSpPr>
            <p:cNvPr id="21" name="Freeform 589"/>
            <p:cNvSpPr/>
            <p:nvPr/>
          </p:nvSpPr>
          <p:spPr bwMode="auto">
            <a:xfrm>
              <a:off x="8060119" y="2022530"/>
              <a:ext cx="2866554" cy="1731876"/>
            </a:xfrm>
            <a:custGeom>
              <a:avLst/>
              <a:gdLst/>
              <a:ahLst/>
              <a:cxnLst>
                <a:cxn ang="0">
                  <a:pos x="623" y="0"/>
                </a:cxn>
                <a:cxn ang="0">
                  <a:pos x="702" y="5"/>
                </a:cxn>
                <a:cxn ang="0">
                  <a:pos x="777" y="19"/>
                </a:cxn>
                <a:cxn ang="0">
                  <a:pos x="849" y="42"/>
                </a:cxn>
                <a:cxn ang="0">
                  <a:pos x="918" y="73"/>
                </a:cxn>
                <a:cxn ang="0">
                  <a:pos x="980" y="111"/>
                </a:cxn>
                <a:cxn ang="0">
                  <a:pos x="1039" y="157"/>
                </a:cxn>
                <a:cxn ang="0">
                  <a:pos x="1091" y="209"/>
                </a:cxn>
                <a:cxn ang="0">
                  <a:pos x="1137" y="268"/>
                </a:cxn>
                <a:cxn ang="0">
                  <a:pos x="1175" y="330"/>
                </a:cxn>
                <a:cxn ang="0">
                  <a:pos x="1206" y="397"/>
                </a:cxn>
                <a:cxn ang="0">
                  <a:pos x="1228" y="469"/>
                </a:cxn>
                <a:cxn ang="0">
                  <a:pos x="1243" y="545"/>
                </a:cxn>
                <a:cxn ang="0">
                  <a:pos x="1248" y="623"/>
                </a:cxn>
                <a:cxn ang="0">
                  <a:pos x="1296" y="623"/>
                </a:cxn>
                <a:cxn ang="0">
                  <a:pos x="1135" y="783"/>
                </a:cxn>
                <a:cxn ang="0">
                  <a:pos x="975" y="623"/>
                </a:cxn>
                <a:cxn ang="0">
                  <a:pos x="1024" y="623"/>
                </a:cxn>
                <a:cxn ang="0">
                  <a:pos x="1019" y="564"/>
                </a:cxn>
                <a:cxn ang="0">
                  <a:pos x="1008" y="507"/>
                </a:cxn>
                <a:cxn ang="0">
                  <a:pos x="986" y="455"/>
                </a:cxn>
                <a:cxn ang="0">
                  <a:pos x="960" y="405"/>
                </a:cxn>
                <a:cxn ang="0">
                  <a:pos x="926" y="360"/>
                </a:cxn>
                <a:cxn ang="0">
                  <a:pos x="887" y="320"/>
                </a:cxn>
                <a:cxn ang="0">
                  <a:pos x="842" y="288"/>
                </a:cxn>
                <a:cxn ang="0">
                  <a:pos x="793" y="260"/>
                </a:cxn>
                <a:cxn ang="0">
                  <a:pos x="739" y="239"/>
                </a:cxn>
                <a:cxn ang="0">
                  <a:pos x="682" y="227"/>
                </a:cxn>
                <a:cxn ang="0">
                  <a:pos x="623" y="222"/>
                </a:cxn>
                <a:cxn ang="0">
                  <a:pos x="564" y="227"/>
                </a:cxn>
                <a:cxn ang="0">
                  <a:pos x="507" y="239"/>
                </a:cxn>
                <a:cxn ang="0">
                  <a:pos x="455" y="260"/>
                </a:cxn>
                <a:cxn ang="0">
                  <a:pos x="406" y="288"/>
                </a:cxn>
                <a:cxn ang="0">
                  <a:pos x="360" y="320"/>
                </a:cxn>
                <a:cxn ang="0">
                  <a:pos x="321" y="360"/>
                </a:cxn>
                <a:cxn ang="0">
                  <a:pos x="288" y="405"/>
                </a:cxn>
                <a:cxn ang="0">
                  <a:pos x="260" y="455"/>
                </a:cxn>
                <a:cxn ang="0">
                  <a:pos x="239" y="507"/>
                </a:cxn>
                <a:cxn ang="0">
                  <a:pos x="227" y="564"/>
                </a:cxn>
                <a:cxn ang="0">
                  <a:pos x="222" y="623"/>
                </a:cxn>
                <a:cxn ang="0">
                  <a:pos x="0" y="623"/>
                </a:cxn>
                <a:cxn ang="0">
                  <a:pos x="5" y="545"/>
                </a:cxn>
                <a:cxn ang="0">
                  <a:pos x="20" y="469"/>
                </a:cxn>
                <a:cxn ang="0">
                  <a:pos x="43" y="397"/>
                </a:cxn>
                <a:cxn ang="0">
                  <a:pos x="74" y="330"/>
                </a:cxn>
                <a:cxn ang="0">
                  <a:pos x="111" y="268"/>
                </a:cxn>
                <a:cxn ang="0">
                  <a:pos x="157" y="209"/>
                </a:cxn>
                <a:cxn ang="0">
                  <a:pos x="209" y="157"/>
                </a:cxn>
                <a:cxn ang="0">
                  <a:pos x="268" y="111"/>
                </a:cxn>
                <a:cxn ang="0">
                  <a:pos x="330" y="73"/>
                </a:cxn>
                <a:cxn ang="0">
                  <a:pos x="398" y="42"/>
                </a:cxn>
                <a:cxn ang="0">
                  <a:pos x="469" y="19"/>
                </a:cxn>
                <a:cxn ang="0">
                  <a:pos x="545" y="5"/>
                </a:cxn>
                <a:cxn ang="0">
                  <a:pos x="623" y="0"/>
                </a:cxn>
              </a:cxnLst>
              <a:rect l="0" t="0" r="r" b="b"/>
              <a:pathLst>
                <a:path w="1296" h="783">
                  <a:moveTo>
                    <a:pt x="623" y="0"/>
                  </a:moveTo>
                  <a:lnTo>
                    <a:pt x="702" y="5"/>
                  </a:lnTo>
                  <a:lnTo>
                    <a:pt x="777" y="19"/>
                  </a:lnTo>
                  <a:lnTo>
                    <a:pt x="849" y="42"/>
                  </a:lnTo>
                  <a:lnTo>
                    <a:pt x="918" y="73"/>
                  </a:lnTo>
                  <a:lnTo>
                    <a:pt x="980" y="111"/>
                  </a:lnTo>
                  <a:lnTo>
                    <a:pt x="1039" y="157"/>
                  </a:lnTo>
                  <a:lnTo>
                    <a:pt x="1091" y="209"/>
                  </a:lnTo>
                  <a:lnTo>
                    <a:pt x="1137" y="268"/>
                  </a:lnTo>
                  <a:lnTo>
                    <a:pt x="1175" y="330"/>
                  </a:lnTo>
                  <a:lnTo>
                    <a:pt x="1206" y="397"/>
                  </a:lnTo>
                  <a:lnTo>
                    <a:pt x="1228" y="469"/>
                  </a:lnTo>
                  <a:lnTo>
                    <a:pt x="1243" y="545"/>
                  </a:lnTo>
                  <a:lnTo>
                    <a:pt x="1248" y="623"/>
                  </a:lnTo>
                  <a:lnTo>
                    <a:pt x="1296" y="623"/>
                  </a:lnTo>
                  <a:lnTo>
                    <a:pt x="1135" y="783"/>
                  </a:lnTo>
                  <a:lnTo>
                    <a:pt x="975" y="623"/>
                  </a:lnTo>
                  <a:lnTo>
                    <a:pt x="1024" y="623"/>
                  </a:lnTo>
                  <a:lnTo>
                    <a:pt x="1019" y="564"/>
                  </a:lnTo>
                  <a:lnTo>
                    <a:pt x="1008" y="507"/>
                  </a:lnTo>
                  <a:lnTo>
                    <a:pt x="986" y="455"/>
                  </a:lnTo>
                  <a:lnTo>
                    <a:pt x="960" y="405"/>
                  </a:lnTo>
                  <a:lnTo>
                    <a:pt x="926" y="360"/>
                  </a:lnTo>
                  <a:lnTo>
                    <a:pt x="887" y="320"/>
                  </a:lnTo>
                  <a:lnTo>
                    <a:pt x="842" y="288"/>
                  </a:lnTo>
                  <a:lnTo>
                    <a:pt x="793" y="260"/>
                  </a:lnTo>
                  <a:lnTo>
                    <a:pt x="739" y="239"/>
                  </a:lnTo>
                  <a:lnTo>
                    <a:pt x="682" y="227"/>
                  </a:lnTo>
                  <a:lnTo>
                    <a:pt x="623" y="222"/>
                  </a:lnTo>
                  <a:lnTo>
                    <a:pt x="564" y="227"/>
                  </a:lnTo>
                  <a:lnTo>
                    <a:pt x="507" y="239"/>
                  </a:lnTo>
                  <a:lnTo>
                    <a:pt x="455" y="260"/>
                  </a:lnTo>
                  <a:lnTo>
                    <a:pt x="406" y="288"/>
                  </a:lnTo>
                  <a:lnTo>
                    <a:pt x="360" y="320"/>
                  </a:lnTo>
                  <a:lnTo>
                    <a:pt x="321" y="360"/>
                  </a:lnTo>
                  <a:lnTo>
                    <a:pt x="288" y="405"/>
                  </a:lnTo>
                  <a:lnTo>
                    <a:pt x="260" y="455"/>
                  </a:lnTo>
                  <a:lnTo>
                    <a:pt x="239" y="507"/>
                  </a:lnTo>
                  <a:lnTo>
                    <a:pt x="227" y="564"/>
                  </a:lnTo>
                  <a:lnTo>
                    <a:pt x="222" y="623"/>
                  </a:lnTo>
                  <a:lnTo>
                    <a:pt x="0" y="623"/>
                  </a:lnTo>
                  <a:lnTo>
                    <a:pt x="5" y="545"/>
                  </a:lnTo>
                  <a:lnTo>
                    <a:pt x="20" y="469"/>
                  </a:lnTo>
                  <a:lnTo>
                    <a:pt x="43" y="397"/>
                  </a:lnTo>
                  <a:lnTo>
                    <a:pt x="74" y="330"/>
                  </a:lnTo>
                  <a:lnTo>
                    <a:pt x="111" y="268"/>
                  </a:lnTo>
                  <a:lnTo>
                    <a:pt x="157" y="209"/>
                  </a:lnTo>
                  <a:lnTo>
                    <a:pt x="209" y="157"/>
                  </a:lnTo>
                  <a:lnTo>
                    <a:pt x="268" y="111"/>
                  </a:lnTo>
                  <a:lnTo>
                    <a:pt x="330" y="73"/>
                  </a:lnTo>
                  <a:lnTo>
                    <a:pt x="398" y="42"/>
                  </a:lnTo>
                  <a:lnTo>
                    <a:pt x="469" y="19"/>
                  </a:lnTo>
                  <a:lnTo>
                    <a:pt x="545" y="5"/>
                  </a:lnTo>
                  <a:lnTo>
                    <a:pt x="623" y="0"/>
                  </a:lnTo>
                  <a:close/>
                </a:path>
              </a:pathLst>
            </a:custGeom>
            <a:solidFill>
              <a:sysClr val="window" lastClr="FFFFFF"/>
            </a:solidFill>
            <a:ln w="0">
              <a:noFill/>
              <a:prstDash val="solid"/>
              <a:round/>
            </a:ln>
            <a:effectLst>
              <a:outerShdw blurRad="317500" dist="38100" algn="l" rotWithShape="0">
                <a:schemeClr val="bg1">
                  <a:lumMod val="75000"/>
                  <a:alpha val="40000"/>
                </a:schemeClr>
              </a:outerShdw>
            </a:effec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cs typeface="+mn-ea"/>
                <a:sym typeface="+mn-lt"/>
              </a:endParaRPr>
            </a:p>
          </p:txBody>
        </p:sp>
        <p:sp>
          <p:nvSpPr>
            <p:cNvPr id="22" name="Freeform 590"/>
            <p:cNvSpPr/>
            <p:nvPr/>
          </p:nvSpPr>
          <p:spPr bwMode="auto">
            <a:xfrm>
              <a:off x="5795188" y="3046616"/>
              <a:ext cx="2866554" cy="1734087"/>
            </a:xfrm>
            <a:custGeom>
              <a:avLst/>
              <a:gdLst/>
              <a:ahLst/>
              <a:cxnLst>
                <a:cxn ang="0">
                  <a:pos x="1135" y="0"/>
                </a:cxn>
                <a:cxn ang="0">
                  <a:pos x="1296" y="160"/>
                </a:cxn>
                <a:cxn ang="0">
                  <a:pos x="1246" y="160"/>
                </a:cxn>
                <a:cxn ang="0">
                  <a:pos x="1242" y="239"/>
                </a:cxn>
                <a:cxn ang="0">
                  <a:pos x="1227" y="314"/>
                </a:cxn>
                <a:cxn ang="0">
                  <a:pos x="1204" y="386"/>
                </a:cxn>
                <a:cxn ang="0">
                  <a:pos x="1173" y="453"/>
                </a:cxn>
                <a:cxn ang="0">
                  <a:pos x="1135" y="517"/>
                </a:cxn>
                <a:cxn ang="0">
                  <a:pos x="1089" y="574"/>
                </a:cxn>
                <a:cxn ang="0">
                  <a:pos x="1037" y="626"/>
                </a:cxn>
                <a:cxn ang="0">
                  <a:pos x="980" y="672"/>
                </a:cxn>
                <a:cxn ang="0">
                  <a:pos x="916" y="710"/>
                </a:cxn>
                <a:cxn ang="0">
                  <a:pos x="849" y="741"/>
                </a:cxn>
                <a:cxn ang="0">
                  <a:pos x="777" y="764"/>
                </a:cxn>
                <a:cxn ang="0">
                  <a:pos x="702" y="779"/>
                </a:cxn>
                <a:cxn ang="0">
                  <a:pos x="623" y="784"/>
                </a:cxn>
                <a:cxn ang="0">
                  <a:pos x="545" y="779"/>
                </a:cxn>
                <a:cxn ang="0">
                  <a:pos x="470" y="764"/>
                </a:cxn>
                <a:cxn ang="0">
                  <a:pos x="398" y="741"/>
                </a:cxn>
                <a:cxn ang="0">
                  <a:pos x="330" y="710"/>
                </a:cxn>
                <a:cxn ang="0">
                  <a:pos x="268" y="672"/>
                </a:cxn>
                <a:cxn ang="0">
                  <a:pos x="209" y="626"/>
                </a:cxn>
                <a:cxn ang="0">
                  <a:pos x="157" y="574"/>
                </a:cxn>
                <a:cxn ang="0">
                  <a:pos x="111" y="517"/>
                </a:cxn>
                <a:cxn ang="0">
                  <a:pos x="74" y="453"/>
                </a:cxn>
                <a:cxn ang="0">
                  <a:pos x="43" y="386"/>
                </a:cxn>
                <a:cxn ang="0">
                  <a:pos x="20" y="314"/>
                </a:cxn>
                <a:cxn ang="0">
                  <a:pos x="5" y="239"/>
                </a:cxn>
                <a:cxn ang="0">
                  <a:pos x="0" y="160"/>
                </a:cxn>
                <a:cxn ang="0">
                  <a:pos x="223" y="160"/>
                </a:cxn>
                <a:cxn ang="0">
                  <a:pos x="227" y="219"/>
                </a:cxn>
                <a:cxn ang="0">
                  <a:pos x="239" y="276"/>
                </a:cxn>
                <a:cxn ang="0">
                  <a:pos x="260" y="329"/>
                </a:cxn>
                <a:cxn ang="0">
                  <a:pos x="288" y="378"/>
                </a:cxn>
                <a:cxn ang="0">
                  <a:pos x="321" y="424"/>
                </a:cxn>
                <a:cxn ang="0">
                  <a:pos x="360" y="463"/>
                </a:cxn>
                <a:cxn ang="0">
                  <a:pos x="406" y="496"/>
                </a:cxn>
                <a:cxn ang="0">
                  <a:pos x="455" y="523"/>
                </a:cxn>
                <a:cxn ang="0">
                  <a:pos x="507" y="545"/>
                </a:cxn>
                <a:cxn ang="0">
                  <a:pos x="564" y="556"/>
                </a:cxn>
                <a:cxn ang="0">
                  <a:pos x="623" y="561"/>
                </a:cxn>
                <a:cxn ang="0">
                  <a:pos x="682" y="556"/>
                </a:cxn>
                <a:cxn ang="0">
                  <a:pos x="739" y="545"/>
                </a:cxn>
                <a:cxn ang="0">
                  <a:pos x="792" y="523"/>
                </a:cxn>
                <a:cxn ang="0">
                  <a:pos x="841" y="496"/>
                </a:cxn>
                <a:cxn ang="0">
                  <a:pos x="887" y="463"/>
                </a:cxn>
                <a:cxn ang="0">
                  <a:pos x="926" y="424"/>
                </a:cxn>
                <a:cxn ang="0">
                  <a:pos x="959" y="378"/>
                </a:cxn>
                <a:cxn ang="0">
                  <a:pos x="986" y="329"/>
                </a:cxn>
                <a:cxn ang="0">
                  <a:pos x="1008" y="276"/>
                </a:cxn>
                <a:cxn ang="0">
                  <a:pos x="1019" y="219"/>
                </a:cxn>
                <a:cxn ang="0">
                  <a:pos x="1024" y="160"/>
                </a:cxn>
                <a:cxn ang="0">
                  <a:pos x="975" y="160"/>
                </a:cxn>
                <a:cxn ang="0">
                  <a:pos x="1135" y="0"/>
                </a:cxn>
              </a:cxnLst>
              <a:rect l="0" t="0" r="r" b="b"/>
              <a:pathLst>
                <a:path w="1296" h="784">
                  <a:moveTo>
                    <a:pt x="1135" y="0"/>
                  </a:moveTo>
                  <a:lnTo>
                    <a:pt x="1296" y="160"/>
                  </a:lnTo>
                  <a:lnTo>
                    <a:pt x="1246" y="160"/>
                  </a:lnTo>
                  <a:lnTo>
                    <a:pt x="1242" y="239"/>
                  </a:lnTo>
                  <a:lnTo>
                    <a:pt x="1227" y="314"/>
                  </a:lnTo>
                  <a:lnTo>
                    <a:pt x="1204" y="386"/>
                  </a:lnTo>
                  <a:lnTo>
                    <a:pt x="1173" y="453"/>
                  </a:lnTo>
                  <a:lnTo>
                    <a:pt x="1135" y="517"/>
                  </a:lnTo>
                  <a:lnTo>
                    <a:pt x="1089" y="574"/>
                  </a:lnTo>
                  <a:lnTo>
                    <a:pt x="1037" y="626"/>
                  </a:lnTo>
                  <a:lnTo>
                    <a:pt x="980" y="672"/>
                  </a:lnTo>
                  <a:lnTo>
                    <a:pt x="916" y="710"/>
                  </a:lnTo>
                  <a:lnTo>
                    <a:pt x="849" y="741"/>
                  </a:lnTo>
                  <a:lnTo>
                    <a:pt x="777" y="764"/>
                  </a:lnTo>
                  <a:lnTo>
                    <a:pt x="702" y="779"/>
                  </a:lnTo>
                  <a:lnTo>
                    <a:pt x="623" y="784"/>
                  </a:lnTo>
                  <a:lnTo>
                    <a:pt x="545" y="779"/>
                  </a:lnTo>
                  <a:lnTo>
                    <a:pt x="470" y="764"/>
                  </a:lnTo>
                  <a:lnTo>
                    <a:pt x="398" y="741"/>
                  </a:lnTo>
                  <a:lnTo>
                    <a:pt x="330" y="710"/>
                  </a:lnTo>
                  <a:lnTo>
                    <a:pt x="268" y="672"/>
                  </a:lnTo>
                  <a:lnTo>
                    <a:pt x="209" y="626"/>
                  </a:lnTo>
                  <a:lnTo>
                    <a:pt x="157" y="574"/>
                  </a:lnTo>
                  <a:lnTo>
                    <a:pt x="111" y="517"/>
                  </a:lnTo>
                  <a:lnTo>
                    <a:pt x="74" y="453"/>
                  </a:lnTo>
                  <a:lnTo>
                    <a:pt x="43" y="386"/>
                  </a:lnTo>
                  <a:lnTo>
                    <a:pt x="20" y="314"/>
                  </a:lnTo>
                  <a:lnTo>
                    <a:pt x="5" y="239"/>
                  </a:lnTo>
                  <a:lnTo>
                    <a:pt x="0" y="160"/>
                  </a:lnTo>
                  <a:lnTo>
                    <a:pt x="223" y="160"/>
                  </a:lnTo>
                  <a:lnTo>
                    <a:pt x="227" y="219"/>
                  </a:lnTo>
                  <a:lnTo>
                    <a:pt x="239" y="276"/>
                  </a:lnTo>
                  <a:lnTo>
                    <a:pt x="260" y="329"/>
                  </a:lnTo>
                  <a:lnTo>
                    <a:pt x="288" y="378"/>
                  </a:lnTo>
                  <a:lnTo>
                    <a:pt x="321" y="424"/>
                  </a:lnTo>
                  <a:lnTo>
                    <a:pt x="360" y="463"/>
                  </a:lnTo>
                  <a:lnTo>
                    <a:pt x="406" y="496"/>
                  </a:lnTo>
                  <a:lnTo>
                    <a:pt x="455" y="523"/>
                  </a:lnTo>
                  <a:lnTo>
                    <a:pt x="507" y="545"/>
                  </a:lnTo>
                  <a:lnTo>
                    <a:pt x="564" y="556"/>
                  </a:lnTo>
                  <a:lnTo>
                    <a:pt x="623" y="561"/>
                  </a:lnTo>
                  <a:lnTo>
                    <a:pt x="682" y="556"/>
                  </a:lnTo>
                  <a:lnTo>
                    <a:pt x="739" y="545"/>
                  </a:lnTo>
                  <a:lnTo>
                    <a:pt x="792" y="523"/>
                  </a:lnTo>
                  <a:lnTo>
                    <a:pt x="841" y="496"/>
                  </a:lnTo>
                  <a:lnTo>
                    <a:pt x="887" y="463"/>
                  </a:lnTo>
                  <a:lnTo>
                    <a:pt x="926" y="424"/>
                  </a:lnTo>
                  <a:lnTo>
                    <a:pt x="959" y="378"/>
                  </a:lnTo>
                  <a:lnTo>
                    <a:pt x="986" y="329"/>
                  </a:lnTo>
                  <a:lnTo>
                    <a:pt x="1008" y="276"/>
                  </a:lnTo>
                  <a:lnTo>
                    <a:pt x="1019" y="219"/>
                  </a:lnTo>
                  <a:lnTo>
                    <a:pt x="1024" y="160"/>
                  </a:lnTo>
                  <a:lnTo>
                    <a:pt x="975" y="160"/>
                  </a:lnTo>
                  <a:lnTo>
                    <a:pt x="1135" y="0"/>
                  </a:lnTo>
                  <a:close/>
                </a:path>
              </a:pathLst>
            </a:custGeom>
            <a:solidFill>
              <a:sysClr val="window" lastClr="FFFFFF"/>
            </a:solidFill>
            <a:ln w="0">
              <a:noFill/>
              <a:prstDash val="solid"/>
              <a:round/>
            </a:ln>
            <a:effectLst>
              <a:outerShdw blurRad="317500" dist="38100" algn="l" rotWithShape="0">
                <a:schemeClr val="bg1">
                  <a:lumMod val="75000"/>
                  <a:alpha val="40000"/>
                </a:schemeClr>
              </a:outerShdw>
            </a:effec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cs typeface="+mn-ea"/>
                <a:sym typeface="+mn-lt"/>
              </a:endParaRPr>
            </a:p>
          </p:txBody>
        </p:sp>
        <p:sp>
          <p:nvSpPr>
            <p:cNvPr id="23" name="Freeform 591"/>
            <p:cNvSpPr/>
            <p:nvPr/>
          </p:nvSpPr>
          <p:spPr bwMode="auto">
            <a:xfrm>
              <a:off x="3530257" y="2022530"/>
              <a:ext cx="2866554" cy="1731876"/>
            </a:xfrm>
            <a:custGeom>
              <a:avLst/>
              <a:gdLst/>
              <a:ahLst/>
              <a:cxnLst>
                <a:cxn ang="0">
                  <a:pos x="623" y="0"/>
                </a:cxn>
                <a:cxn ang="0">
                  <a:pos x="702" y="5"/>
                </a:cxn>
                <a:cxn ang="0">
                  <a:pos x="777" y="19"/>
                </a:cxn>
                <a:cxn ang="0">
                  <a:pos x="849" y="42"/>
                </a:cxn>
                <a:cxn ang="0">
                  <a:pos x="916" y="73"/>
                </a:cxn>
                <a:cxn ang="0">
                  <a:pos x="980" y="111"/>
                </a:cxn>
                <a:cxn ang="0">
                  <a:pos x="1037" y="157"/>
                </a:cxn>
                <a:cxn ang="0">
                  <a:pos x="1089" y="209"/>
                </a:cxn>
                <a:cxn ang="0">
                  <a:pos x="1135" y="268"/>
                </a:cxn>
                <a:cxn ang="0">
                  <a:pos x="1173" y="330"/>
                </a:cxn>
                <a:cxn ang="0">
                  <a:pos x="1204" y="397"/>
                </a:cxn>
                <a:cxn ang="0">
                  <a:pos x="1227" y="469"/>
                </a:cxn>
                <a:cxn ang="0">
                  <a:pos x="1242" y="545"/>
                </a:cxn>
                <a:cxn ang="0">
                  <a:pos x="1247" y="623"/>
                </a:cxn>
                <a:cxn ang="0">
                  <a:pos x="1296" y="623"/>
                </a:cxn>
                <a:cxn ang="0">
                  <a:pos x="1135" y="783"/>
                </a:cxn>
                <a:cxn ang="0">
                  <a:pos x="975" y="623"/>
                </a:cxn>
                <a:cxn ang="0">
                  <a:pos x="1024" y="623"/>
                </a:cxn>
                <a:cxn ang="0">
                  <a:pos x="1019" y="564"/>
                </a:cxn>
                <a:cxn ang="0">
                  <a:pos x="1008" y="507"/>
                </a:cxn>
                <a:cxn ang="0">
                  <a:pos x="986" y="455"/>
                </a:cxn>
                <a:cxn ang="0">
                  <a:pos x="959" y="405"/>
                </a:cxn>
                <a:cxn ang="0">
                  <a:pos x="926" y="360"/>
                </a:cxn>
                <a:cxn ang="0">
                  <a:pos x="887" y="320"/>
                </a:cxn>
                <a:cxn ang="0">
                  <a:pos x="841" y="288"/>
                </a:cxn>
                <a:cxn ang="0">
                  <a:pos x="792" y="260"/>
                </a:cxn>
                <a:cxn ang="0">
                  <a:pos x="739" y="239"/>
                </a:cxn>
                <a:cxn ang="0">
                  <a:pos x="682" y="227"/>
                </a:cxn>
                <a:cxn ang="0">
                  <a:pos x="623" y="222"/>
                </a:cxn>
                <a:cxn ang="0">
                  <a:pos x="564" y="227"/>
                </a:cxn>
                <a:cxn ang="0">
                  <a:pos x="507" y="239"/>
                </a:cxn>
                <a:cxn ang="0">
                  <a:pos x="455" y="260"/>
                </a:cxn>
                <a:cxn ang="0">
                  <a:pos x="406" y="288"/>
                </a:cxn>
                <a:cxn ang="0">
                  <a:pos x="360" y="320"/>
                </a:cxn>
                <a:cxn ang="0">
                  <a:pos x="321" y="360"/>
                </a:cxn>
                <a:cxn ang="0">
                  <a:pos x="288" y="405"/>
                </a:cxn>
                <a:cxn ang="0">
                  <a:pos x="260" y="455"/>
                </a:cxn>
                <a:cxn ang="0">
                  <a:pos x="239" y="507"/>
                </a:cxn>
                <a:cxn ang="0">
                  <a:pos x="227" y="564"/>
                </a:cxn>
                <a:cxn ang="0">
                  <a:pos x="223" y="623"/>
                </a:cxn>
                <a:cxn ang="0">
                  <a:pos x="0" y="623"/>
                </a:cxn>
                <a:cxn ang="0">
                  <a:pos x="5" y="545"/>
                </a:cxn>
                <a:cxn ang="0">
                  <a:pos x="20" y="469"/>
                </a:cxn>
                <a:cxn ang="0">
                  <a:pos x="43" y="397"/>
                </a:cxn>
                <a:cxn ang="0">
                  <a:pos x="74" y="330"/>
                </a:cxn>
                <a:cxn ang="0">
                  <a:pos x="111" y="268"/>
                </a:cxn>
                <a:cxn ang="0">
                  <a:pos x="157" y="209"/>
                </a:cxn>
                <a:cxn ang="0">
                  <a:pos x="209" y="157"/>
                </a:cxn>
                <a:cxn ang="0">
                  <a:pos x="267" y="111"/>
                </a:cxn>
                <a:cxn ang="0">
                  <a:pos x="330" y="73"/>
                </a:cxn>
                <a:cxn ang="0">
                  <a:pos x="398" y="42"/>
                </a:cxn>
                <a:cxn ang="0">
                  <a:pos x="470" y="19"/>
                </a:cxn>
                <a:cxn ang="0">
                  <a:pos x="545" y="5"/>
                </a:cxn>
                <a:cxn ang="0">
                  <a:pos x="623" y="0"/>
                </a:cxn>
              </a:cxnLst>
              <a:rect l="0" t="0" r="r" b="b"/>
              <a:pathLst>
                <a:path w="1296" h="783">
                  <a:moveTo>
                    <a:pt x="623" y="0"/>
                  </a:moveTo>
                  <a:lnTo>
                    <a:pt x="702" y="5"/>
                  </a:lnTo>
                  <a:lnTo>
                    <a:pt x="777" y="19"/>
                  </a:lnTo>
                  <a:lnTo>
                    <a:pt x="849" y="42"/>
                  </a:lnTo>
                  <a:lnTo>
                    <a:pt x="916" y="73"/>
                  </a:lnTo>
                  <a:lnTo>
                    <a:pt x="980" y="111"/>
                  </a:lnTo>
                  <a:lnTo>
                    <a:pt x="1037" y="157"/>
                  </a:lnTo>
                  <a:lnTo>
                    <a:pt x="1089" y="209"/>
                  </a:lnTo>
                  <a:lnTo>
                    <a:pt x="1135" y="268"/>
                  </a:lnTo>
                  <a:lnTo>
                    <a:pt x="1173" y="330"/>
                  </a:lnTo>
                  <a:lnTo>
                    <a:pt x="1204" y="397"/>
                  </a:lnTo>
                  <a:lnTo>
                    <a:pt x="1227" y="469"/>
                  </a:lnTo>
                  <a:lnTo>
                    <a:pt x="1242" y="545"/>
                  </a:lnTo>
                  <a:lnTo>
                    <a:pt x="1247" y="623"/>
                  </a:lnTo>
                  <a:lnTo>
                    <a:pt x="1296" y="623"/>
                  </a:lnTo>
                  <a:lnTo>
                    <a:pt x="1135" y="783"/>
                  </a:lnTo>
                  <a:lnTo>
                    <a:pt x="975" y="623"/>
                  </a:lnTo>
                  <a:lnTo>
                    <a:pt x="1024" y="623"/>
                  </a:lnTo>
                  <a:lnTo>
                    <a:pt x="1019" y="564"/>
                  </a:lnTo>
                  <a:lnTo>
                    <a:pt x="1008" y="507"/>
                  </a:lnTo>
                  <a:lnTo>
                    <a:pt x="986" y="455"/>
                  </a:lnTo>
                  <a:lnTo>
                    <a:pt x="959" y="405"/>
                  </a:lnTo>
                  <a:lnTo>
                    <a:pt x="926" y="360"/>
                  </a:lnTo>
                  <a:lnTo>
                    <a:pt x="887" y="320"/>
                  </a:lnTo>
                  <a:lnTo>
                    <a:pt x="841" y="288"/>
                  </a:lnTo>
                  <a:lnTo>
                    <a:pt x="792" y="260"/>
                  </a:lnTo>
                  <a:lnTo>
                    <a:pt x="739" y="239"/>
                  </a:lnTo>
                  <a:lnTo>
                    <a:pt x="682" y="227"/>
                  </a:lnTo>
                  <a:lnTo>
                    <a:pt x="623" y="222"/>
                  </a:lnTo>
                  <a:lnTo>
                    <a:pt x="564" y="227"/>
                  </a:lnTo>
                  <a:lnTo>
                    <a:pt x="507" y="239"/>
                  </a:lnTo>
                  <a:lnTo>
                    <a:pt x="455" y="260"/>
                  </a:lnTo>
                  <a:lnTo>
                    <a:pt x="406" y="288"/>
                  </a:lnTo>
                  <a:lnTo>
                    <a:pt x="360" y="320"/>
                  </a:lnTo>
                  <a:lnTo>
                    <a:pt x="321" y="360"/>
                  </a:lnTo>
                  <a:lnTo>
                    <a:pt x="288" y="405"/>
                  </a:lnTo>
                  <a:lnTo>
                    <a:pt x="260" y="455"/>
                  </a:lnTo>
                  <a:lnTo>
                    <a:pt x="239" y="507"/>
                  </a:lnTo>
                  <a:lnTo>
                    <a:pt x="227" y="564"/>
                  </a:lnTo>
                  <a:lnTo>
                    <a:pt x="223" y="623"/>
                  </a:lnTo>
                  <a:lnTo>
                    <a:pt x="0" y="623"/>
                  </a:lnTo>
                  <a:lnTo>
                    <a:pt x="5" y="545"/>
                  </a:lnTo>
                  <a:lnTo>
                    <a:pt x="20" y="469"/>
                  </a:lnTo>
                  <a:lnTo>
                    <a:pt x="43" y="397"/>
                  </a:lnTo>
                  <a:lnTo>
                    <a:pt x="74" y="330"/>
                  </a:lnTo>
                  <a:lnTo>
                    <a:pt x="111" y="268"/>
                  </a:lnTo>
                  <a:lnTo>
                    <a:pt x="157" y="209"/>
                  </a:lnTo>
                  <a:lnTo>
                    <a:pt x="209" y="157"/>
                  </a:lnTo>
                  <a:lnTo>
                    <a:pt x="267" y="111"/>
                  </a:lnTo>
                  <a:lnTo>
                    <a:pt x="330" y="73"/>
                  </a:lnTo>
                  <a:lnTo>
                    <a:pt x="398" y="42"/>
                  </a:lnTo>
                  <a:lnTo>
                    <a:pt x="470" y="19"/>
                  </a:lnTo>
                  <a:lnTo>
                    <a:pt x="545" y="5"/>
                  </a:lnTo>
                  <a:lnTo>
                    <a:pt x="623" y="0"/>
                  </a:lnTo>
                  <a:close/>
                </a:path>
              </a:pathLst>
            </a:custGeom>
            <a:solidFill>
              <a:srgbClr val="797BC5"/>
            </a:solidFill>
            <a:ln w="0">
              <a:noFill/>
              <a:prstDash val="solid"/>
              <a:round/>
            </a:ln>
            <a:effectLst>
              <a:outerShdw blurRad="317500" dist="38100" algn="l" rotWithShape="0">
                <a:schemeClr val="bg1">
                  <a:lumMod val="75000"/>
                  <a:alpha val="40000"/>
                </a:schemeClr>
              </a:outerShdw>
            </a:effec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black"/>
                </a:solidFill>
                <a:effectLst/>
                <a:uLnTx/>
                <a:uFillTx/>
                <a:cs typeface="+mn-ea"/>
                <a:sym typeface="+mn-lt"/>
              </a:endParaRPr>
            </a:p>
          </p:txBody>
        </p:sp>
        <p:sp>
          <p:nvSpPr>
            <p:cNvPr id="24" name="Freeform 592"/>
            <p:cNvSpPr/>
            <p:nvPr/>
          </p:nvSpPr>
          <p:spPr bwMode="auto">
            <a:xfrm>
              <a:off x="1265326" y="3046616"/>
              <a:ext cx="2866554" cy="1734087"/>
            </a:xfrm>
            <a:custGeom>
              <a:avLst/>
              <a:gdLst/>
              <a:ahLst/>
              <a:cxnLst>
                <a:cxn ang="0">
                  <a:pos x="1135" y="0"/>
                </a:cxn>
                <a:cxn ang="0">
                  <a:pos x="1296" y="160"/>
                </a:cxn>
                <a:cxn ang="0">
                  <a:pos x="1247" y="160"/>
                </a:cxn>
                <a:cxn ang="0">
                  <a:pos x="1242" y="239"/>
                </a:cxn>
                <a:cxn ang="0">
                  <a:pos x="1227" y="314"/>
                </a:cxn>
                <a:cxn ang="0">
                  <a:pos x="1204" y="386"/>
                </a:cxn>
                <a:cxn ang="0">
                  <a:pos x="1173" y="453"/>
                </a:cxn>
                <a:cxn ang="0">
                  <a:pos x="1135" y="517"/>
                </a:cxn>
                <a:cxn ang="0">
                  <a:pos x="1089" y="574"/>
                </a:cxn>
                <a:cxn ang="0">
                  <a:pos x="1037" y="626"/>
                </a:cxn>
                <a:cxn ang="0">
                  <a:pos x="978" y="672"/>
                </a:cxn>
                <a:cxn ang="0">
                  <a:pos x="916" y="710"/>
                </a:cxn>
                <a:cxn ang="0">
                  <a:pos x="849" y="741"/>
                </a:cxn>
                <a:cxn ang="0">
                  <a:pos x="777" y="764"/>
                </a:cxn>
                <a:cxn ang="0">
                  <a:pos x="702" y="779"/>
                </a:cxn>
                <a:cxn ang="0">
                  <a:pos x="623" y="784"/>
                </a:cxn>
                <a:cxn ang="0">
                  <a:pos x="545" y="779"/>
                </a:cxn>
                <a:cxn ang="0">
                  <a:pos x="470" y="764"/>
                </a:cxn>
                <a:cxn ang="0">
                  <a:pos x="398" y="741"/>
                </a:cxn>
                <a:cxn ang="0">
                  <a:pos x="331" y="710"/>
                </a:cxn>
                <a:cxn ang="0">
                  <a:pos x="267" y="672"/>
                </a:cxn>
                <a:cxn ang="0">
                  <a:pos x="209" y="626"/>
                </a:cxn>
                <a:cxn ang="0">
                  <a:pos x="157" y="574"/>
                </a:cxn>
                <a:cxn ang="0">
                  <a:pos x="111" y="517"/>
                </a:cxn>
                <a:cxn ang="0">
                  <a:pos x="74" y="453"/>
                </a:cxn>
                <a:cxn ang="0">
                  <a:pos x="43" y="386"/>
                </a:cxn>
                <a:cxn ang="0">
                  <a:pos x="20" y="314"/>
                </a:cxn>
                <a:cxn ang="0">
                  <a:pos x="5" y="239"/>
                </a:cxn>
                <a:cxn ang="0">
                  <a:pos x="0" y="160"/>
                </a:cxn>
                <a:cxn ang="0">
                  <a:pos x="223" y="160"/>
                </a:cxn>
                <a:cxn ang="0">
                  <a:pos x="227" y="219"/>
                </a:cxn>
                <a:cxn ang="0">
                  <a:pos x="239" y="276"/>
                </a:cxn>
                <a:cxn ang="0">
                  <a:pos x="260" y="329"/>
                </a:cxn>
                <a:cxn ang="0">
                  <a:pos x="288" y="378"/>
                </a:cxn>
                <a:cxn ang="0">
                  <a:pos x="321" y="424"/>
                </a:cxn>
                <a:cxn ang="0">
                  <a:pos x="360" y="463"/>
                </a:cxn>
                <a:cxn ang="0">
                  <a:pos x="406" y="496"/>
                </a:cxn>
                <a:cxn ang="0">
                  <a:pos x="455" y="523"/>
                </a:cxn>
                <a:cxn ang="0">
                  <a:pos x="507" y="545"/>
                </a:cxn>
                <a:cxn ang="0">
                  <a:pos x="564" y="556"/>
                </a:cxn>
                <a:cxn ang="0">
                  <a:pos x="623" y="561"/>
                </a:cxn>
                <a:cxn ang="0">
                  <a:pos x="682" y="556"/>
                </a:cxn>
                <a:cxn ang="0">
                  <a:pos x="739" y="545"/>
                </a:cxn>
                <a:cxn ang="0">
                  <a:pos x="792" y="523"/>
                </a:cxn>
                <a:cxn ang="0">
                  <a:pos x="841" y="496"/>
                </a:cxn>
                <a:cxn ang="0">
                  <a:pos x="887" y="463"/>
                </a:cxn>
                <a:cxn ang="0">
                  <a:pos x="926" y="424"/>
                </a:cxn>
                <a:cxn ang="0">
                  <a:pos x="959" y="378"/>
                </a:cxn>
                <a:cxn ang="0">
                  <a:pos x="986" y="329"/>
                </a:cxn>
                <a:cxn ang="0">
                  <a:pos x="1008" y="276"/>
                </a:cxn>
                <a:cxn ang="0">
                  <a:pos x="1019" y="219"/>
                </a:cxn>
                <a:cxn ang="0">
                  <a:pos x="1024" y="160"/>
                </a:cxn>
                <a:cxn ang="0">
                  <a:pos x="975" y="160"/>
                </a:cxn>
                <a:cxn ang="0">
                  <a:pos x="1135" y="0"/>
                </a:cxn>
              </a:cxnLst>
              <a:rect l="0" t="0" r="r" b="b"/>
              <a:pathLst>
                <a:path w="1296" h="784">
                  <a:moveTo>
                    <a:pt x="1135" y="0"/>
                  </a:moveTo>
                  <a:lnTo>
                    <a:pt x="1296" y="160"/>
                  </a:lnTo>
                  <a:lnTo>
                    <a:pt x="1247" y="160"/>
                  </a:lnTo>
                  <a:lnTo>
                    <a:pt x="1242" y="239"/>
                  </a:lnTo>
                  <a:lnTo>
                    <a:pt x="1227" y="314"/>
                  </a:lnTo>
                  <a:lnTo>
                    <a:pt x="1204" y="386"/>
                  </a:lnTo>
                  <a:lnTo>
                    <a:pt x="1173" y="453"/>
                  </a:lnTo>
                  <a:lnTo>
                    <a:pt x="1135" y="517"/>
                  </a:lnTo>
                  <a:lnTo>
                    <a:pt x="1089" y="574"/>
                  </a:lnTo>
                  <a:lnTo>
                    <a:pt x="1037" y="626"/>
                  </a:lnTo>
                  <a:lnTo>
                    <a:pt x="978" y="672"/>
                  </a:lnTo>
                  <a:lnTo>
                    <a:pt x="916" y="710"/>
                  </a:lnTo>
                  <a:lnTo>
                    <a:pt x="849" y="741"/>
                  </a:lnTo>
                  <a:lnTo>
                    <a:pt x="777" y="764"/>
                  </a:lnTo>
                  <a:lnTo>
                    <a:pt x="702" y="779"/>
                  </a:lnTo>
                  <a:lnTo>
                    <a:pt x="623" y="784"/>
                  </a:lnTo>
                  <a:lnTo>
                    <a:pt x="545" y="779"/>
                  </a:lnTo>
                  <a:lnTo>
                    <a:pt x="470" y="764"/>
                  </a:lnTo>
                  <a:lnTo>
                    <a:pt x="398" y="741"/>
                  </a:lnTo>
                  <a:lnTo>
                    <a:pt x="331" y="710"/>
                  </a:lnTo>
                  <a:lnTo>
                    <a:pt x="267" y="672"/>
                  </a:lnTo>
                  <a:lnTo>
                    <a:pt x="209" y="626"/>
                  </a:lnTo>
                  <a:lnTo>
                    <a:pt x="157" y="574"/>
                  </a:lnTo>
                  <a:lnTo>
                    <a:pt x="111" y="517"/>
                  </a:lnTo>
                  <a:lnTo>
                    <a:pt x="74" y="453"/>
                  </a:lnTo>
                  <a:lnTo>
                    <a:pt x="43" y="386"/>
                  </a:lnTo>
                  <a:lnTo>
                    <a:pt x="20" y="314"/>
                  </a:lnTo>
                  <a:lnTo>
                    <a:pt x="5" y="239"/>
                  </a:lnTo>
                  <a:lnTo>
                    <a:pt x="0" y="160"/>
                  </a:lnTo>
                  <a:lnTo>
                    <a:pt x="223" y="160"/>
                  </a:lnTo>
                  <a:lnTo>
                    <a:pt x="227" y="219"/>
                  </a:lnTo>
                  <a:lnTo>
                    <a:pt x="239" y="276"/>
                  </a:lnTo>
                  <a:lnTo>
                    <a:pt x="260" y="329"/>
                  </a:lnTo>
                  <a:lnTo>
                    <a:pt x="288" y="378"/>
                  </a:lnTo>
                  <a:lnTo>
                    <a:pt x="321" y="424"/>
                  </a:lnTo>
                  <a:lnTo>
                    <a:pt x="360" y="463"/>
                  </a:lnTo>
                  <a:lnTo>
                    <a:pt x="406" y="496"/>
                  </a:lnTo>
                  <a:lnTo>
                    <a:pt x="455" y="523"/>
                  </a:lnTo>
                  <a:lnTo>
                    <a:pt x="507" y="545"/>
                  </a:lnTo>
                  <a:lnTo>
                    <a:pt x="564" y="556"/>
                  </a:lnTo>
                  <a:lnTo>
                    <a:pt x="623" y="561"/>
                  </a:lnTo>
                  <a:lnTo>
                    <a:pt x="682" y="556"/>
                  </a:lnTo>
                  <a:lnTo>
                    <a:pt x="739" y="545"/>
                  </a:lnTo>
                  <a:lnTo>
                    <a:pt x="792" y="523"/>
                  </a:lnTo>
                  <a:lnTo>
                    <a:pt x="841" y="496"/>
                  </a:lnTo>
                  <a:lnTo>
                    <a:pt x="887" y="463"/>
                  </a:lnTo>
                  <a:lnTo>
                    <a:pt x="926" y="424"/>
                  </a:lnTo>
                  <a:lnTo>
                    <a:pt x="959" y="378"/>
                  </a:lnTo>
                  <a:lnTo>
                    <a:pt x="986" y="329"/>
                  </a:lnTo>
                  <a:lnTo>
                    <a:pt x="1008" y="276"/>
                  </a:lnTo>
                  <a:lnTo>
                    <a:pt x="1019" y="219"/>
                  </a:lnTo>
                  <a:lnTo>
                    <a:pt x="1024" y="160"/>
                  </a:lnTo>
                  <a:lnTo>
                    <a:pt x="975" y="160"/>
                  </a:lnTo>
                  <a:lnTo>
                    <a:pt x="1135" y="0"/>
                  </a:lnTo>
                  <a:close/>
                </a:path>
              </a:pathLst>
            </a:custGeom>
            <a:solidFill>
              <a:sysClr val="window" lastClr="FFFFFF"/>
            </a:solidFill>
            <a:ln w="0">
              <a:noFill/>
              <a:prstDash val="solid"/>
              <a:round/>
            </a:ln>
            <a:effectLst>
              <a:outerShdw blurRad="317500" dist="38100" algn="l" rotWithShape="0">
                <a:schemeClr val="bg1">
                  <a:lumMod val="75000"/>
                  <a:alpha val="40000"/>
                </a:schemeClr>
              </a:outerShdw>
            </a:effec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black"/>
                </a:solidFill>
                <a:effectLst/>
                <a:uLnTx/>
                <a:uFillTx/>
                <a:cs typeface="+mn-ea"/>
                <a:sym typeface="+mn-lt"/>
              </a:endParaRPr>
            </a:p>
          </p:txBody>
        </p:sp>
      </p:grpSp>
      <p:sp>
        <p:nvSpPr>
          <p:cNvPr id="29" name="TextBox 23"/>
          <p:cNvSpPr txBox="1"/>
          <p:nvPr/>
        </p:nvSpPr>
        <p:spPr>
          <a:xfrm>
            <a:off x="1222669" y="4781853"/>
            <a:ext cx="1723549" cy="453457"/>
          </a:xfrm>
          <a:prstGeom prst="rect">
            <a:avLst/>
          </a:prstGeom>
          <a:noFill/>
        </p:spPr>
        <p:txBody>
          <a:bodyPr wrap="none" rtlCol="0">
            <a:spAutoFit/>
          </a:bodyPr>
          <a:lstStyle/>
          <a:p>
            <a:pPr>
              <a:lnSpc>
                <a:spcPct val="130000"/>
              </a:lnSpc>
            </a:pPr>
            <a:r>
              <a:rPr lang="zh-CN" altLang="en-US" sz="2000" b="1" dirty="0">
                <a:cs typeface="+mn-ea"/>
                <a:sym typeface="+mn-lt"/>
              </a:rPr>
              <a:t>测得反馈数据</a:t>
            </a:r>
          </a:p>
        </p:txBody>
      </p:sp>
      <p:sp>
        <p:nvSpPr>
          <p:cNvPr id="30" name="Rectangle 25"/>
          <p:cNvSpPr/>
          <p:nvPr/>
        </p:nvSpPr>
        <p:spPr>
          <a:xfrm>
            <a:off x="409641" y="5394960"/>
            <a:ext cx="3099769" cy="1172629"/>
          </a:xfrm>
          <a:prstGeom prst="rect">
            <a:avLst/>
          </a:prstGeom>
        </p:spPr>
        <p:txBody>
          <a:bodyPr wrap="square">
            <a:spAutoFit/>
          </a:bodyPr>
          <a:lstStyle/>
          <a:p>
            <a:pPr algn="ctr">
              <a:lnSpc>
                <a:spcPct val="130000"/>
              </a:lnSpc>
            </a:pPr>
            <a:r>
              <a:rPr lang="zh-CN" altLang="en-US" dirty="0">
                <a:solidFill>
                  <a:schemeClr val="bg1">
                    <a:lumMod val="50000"/>
                  </a:schemeClr>
                </a:solidFill>
                <a:cs typeface="+mn-ea"/>
                <a:sym typeface="+mn-lt"/>
              </a:rPr>
              <a:t>通过</a:t>
            </a:r>
            <a:r>
              <a:rPr lang="en-US" altLang="zh-CN" dirty="0">
                <a:solidFill>
                  <a:schemeClr val="bg1">
                    <a:lumMod val="50000"/>
                  </a:schemeClr>
                </a:solidFill>
                <a:cs typeface="+mn-ea"/>
                <a:sym typeface="+mn-lt"/>
              </a:rPr>
              <a:t>IMU</a:t>
            </a:r>
            <a:r>
              <a:rPr lang="zh-CN" altLang="en-US" dirty="0">
                <a:solidFill>
                  <a:schemeClr val="bg1">
                    <a:lumMod val="50000"/>
                  </a:schemeClr>
                </a:solidFill>
                <a:cs typeface="+mn-ea"/>
                <a:sym typeface="+mn-lt"/>
              </a:rPr>
              <a:t>确定小车所在位置</a:t>
            </a:r>
          </a:p>
          <a:p>
            <a:pPr algn="ctr">
              <a:lnSpc>
                <a:spcPct val="130000"/>
              </a:lnSpc>
            </a:pPr>
            <a:r>
              <a:rPr lang="zh-CN" altLang="en-US" dirty="0">
                <a:solidFill>
                  <a:schemeClr val="bg1">
                    <a:lumMod val="50000"/>
                  </a:schemeClr>
                </a:solidFill>
                <a:cs typeface="+mn-ea"/>
                <a:sym typeface="+mn-lt"/>
              </a:rPr>
              <a:t>通过超声测量小车前方左中右三方面距离障碍物的距离</a:t>
            </a:r>
          </a:p>
        </p:txBody>
      </p:sp>
      <p:sp>
        <p:nvSpPr>
          <p:cNvPr id="31" name="TextBox 23"/>
          <p:cNvSpPr txBox="1"/>
          <p:nvPr/>
        </p:nvSpPr>
        <p:spPr>
          <a:xfrm>
            <a:off x="3581481" y="4781853"/>
            <a:ext cx="2492990" cy="492443"/>
          </a:xfrm>
          <a:prstGeom prst="rect">
            <a:avLst/>
          </a:prstGeom>
          <a:noFill/>
        </p:spPr>
        <p:txBody>
          <a:bodyPr wrap="none" rtlCol="0">
            <a:spAutoFit/>
          </a:bodyPr>
          <a:lstStyle/>
          <a:p>
            <a:pPr>
              <a:lnSpc>
                <a:spcPct val="130000"/>
              </a:lnSpc>
            </a:pPr>
            <a:r>
              <a:rPr lang="zh-CN" altLang="en-US" sz="2000" b="1" dirty="0">
                <a:cs typeface="+mn-ea"/>
                <a:sym typeface="+mn-lt"/>
              </a:rPr>
              <a:t>人工势场法确定方向</a:t>
            </a:r>
          </a:p>
        </p:txBody>
      </p:sp>
      <p:sp>
        <p:nvSpPr>
          <p:cNvPr id="32" name="Rectangle 25"/>
          <p:cNvSpPr/>
          <p:nvPr/>
        </p:nvSpPr>
        <p:spPr>
          <a:xfrm>
            <a:off x="3563387" y="5395152"/>
            <a:ext cx="2439621" cy="812530"/>
          </a:xfrm>
          <a:prstGeom prst="rect">
            <a:avLst/>
          </a:prstGeom>
        </p:spPr>
        <p:txBody>
          <a:bodyPr wrap="square">
            <a:spAutoFit/>
          </a:bodyPr>
          <a:lstStyle/>
          <a:p>
            <a:pPr algn="ctr">
              <a:lnSpc>
                <a:spcPct val="130000"/>
              </a:lnSpc>
            </a:pPr>
            <a:r>
              <a:rPr lang="zh-CN" altLang="en-US" dirty="0">
                <a:solidFill>
                  <a:schemeClr val="bg1">
                    <a:lumMod val="50000"/>
                  </a:schemeClr>
                </a:solidFill>
                <a:cs typeface="+mn-ea"/>
                <a:sym typeface="+mn-lt"/>
              </a:rPr>
              <a:t>建立引力场与斥力场</a:t>
            </a:r>
          </a:p>
          <a:p>
            <a:pPr algn="ctr">
              <a:lnSpc>
                <a:spcPct val="130000"/>
              </a:lnSpc>
            </a:pPr>
            <a:r>
              <a:rPr lang="zh-CN" altLang="en-US" dirty="0">
                <a:solidFill>
                  <a:schemeClr val="bg1">
                    <a:lumMod val="50000"/>
                  </a:schemeClr>
                </a:solidFill>
                <a:cs typeface="+mn-ea"/>
                <a:sym typeface="+mn-lt"/>
              </a:rPr>
              <a:t>确定最低势能方向</a:t>
            </a:r>
          </a:p>
        </p:txBody>
      </p:sp>
      <p:sp>
        <p:nvSpPr>
          <p:cNvPr id="33" name="TextBox 23"/>
          <p:cNvSpPr txBox="1"/>
          <p:nvPr/>
        </p:nvSpPr>
        <p:spPr>
          <a:xfrm>
            <a:off x="6362718" y="4770068"/>
            <a:ext cx="1980029" cy="492443"/>
          </a:xfrm>
          <a:prstGeom prst="rect">
            <a:avLst/>
          </a:prstGeom>
          <a:noFill/>
        </p:spPr>
        <p:txBody>
          <a:bodyPr wrap="none" rtlCol="0">
            <a:spAutoFit/>
          </a:bodyPr>
          <a:lstStyle/>
          <a:p>
            <a:pPr algn="l">
              <a:lnSpc>
                <a:spcPct val="130000"/>
              </a:lnSpc>
            </a:pPr>
            <a:r>
              <a:rPr lang="zh-CN" altLang="en-US" sz="2000" b="1" dirty="0">
                <a:cs typeface="+mn-ea"/>
                <a:sym typeface="+mn-lt"/>
              </a:rPr>
              <a:t>随机法确定方向</a:t>
            </a:r>
          </a:p>
        </p:txBody>
      </p:sp>
      <p:sp>
        <p:nvSpPr>
          <p:cNvPr id="34" name="Rectangle 25"/>
          <p:cNvSpPr/>
          <p:nvPr/>
        </p:nvSpPr>
        <p:spPr>
          <a:xfrm>
            <a:off x="6028054" y="5394960"/>
            <a:ext cx="2761050" cy="1172629"/>
          </a:xfrm>
          <a:prstGeom prst="rect">
            <a:avLst/>
          </a:prstGeom>
        </p:spPr>
        <p:txBody>
          <a:bodyPr wrap="square">
            <a:spAutoFit/>
          </a:bodyPr>
          <a:lstStyle/>
          <a:p>
            <a:pPr algn="ctr">
              <a:lnSpc>
                <a:spcPct val="130000"/>
              </a:lnSpc>
            </a:pPr>
            <a:r>
              <a:rPr lang="zh-CN" altLang="en-US" dirty="0">
                <a:solidFill>
                  <a:schemeClr val="bg1">
                    <a:lumMod val="50000"/>
                  </a:schemeClr>
                </a:solidFill>
                <a:cs typeface="+mn-ea"/>
                <a:sym typeface="+mn-lt"/>
              </a:rPr>
              <a:t>左侧遇障碍物则右转</a:t>
            </a:r>
          </a:p>
          <a:p>
            <a:pPr algn="ctr">
              <a:lnSpc>
                <a:spcPct val="130000"/>
              </a:lnSpc>
            </a:pPr>
            <a:r>
              <a:rPr lang="zh-CN" altLang="en-US" dirty="0">
                <a:solidFill>
                  <a:schemeClr val="bg1">
                    <a:lumMod val="50000"/>
                  </a:schemeClr>
                </a:solidFill>
                <a:cs typeface="+mn-ea"/>
                <a:sym typeface="+mn-lt"/>
              </a:rPr>
              <a:t>右侧遇障碍物则左转</a:t>
            </a:r>
          </a:p>
          <a:p>
            <a:pPr algn="ctr">
              <a:lnSpc>
                <a:spcPct val="130000"/>
              </a:lnSpc>
            </a:pPr>
            <a:r>
              <a:rPr lang="zh-CN" altLang="en-US" dirty="0">
                <a:solidFill>
                  <a:schemeClr val="bg1">
                    <a:lumMod val="50000"/>
                  </a:schemeClr>
                </a:solidFill>
                <a:cs typeface="+mn-ea"/>
                <a:sym typeface="+mn-lt"/>
              </a:rPr>
              <a:t>正前方遇障碍物则</a:t>
            </a:r>
            <a:r>
              <a:rPr lang="zh-CN" altLang="en-US" dirty="0" smtClean="0">
                <a:solidFill>
                  <a:schemeClr val="bg1">
                    <a:lumMod val="50000"/>
                  </a:schemeClr>
                </a:solidFill>
                <a:cs typeface="+mn-ea"/>
                <a:sym typeface="+mn-lt"/>
              </a:rPr>
              <a:t>转</a:t>
            </a:r>
            <a:r>
              <a:rPr lang="en-US" altLang="zh-CN" dirty="0">
                <a:solidFill>
                  <a:schemeClr val="bg1">
                    <a:lumMod val="50000"/>
                  </a:schemeClr>
                </a:solidFill>
                <a:cs typeface="+mn-ea"/>
                <a:sym typeface="+mn-lt"/>
              </a:rPr>
              <a:t>9</a:t>
            </a:r>
            <a:r>
              <a:rPr lang="en-US" altLang="zh-CN" dirty="0" smtClean="0">
                <a:solidFill>
                  <a:schemeClr val="bg1">
                    <a:lumMod val="50000"/>
                  </a:schemeClr>
                </a:solidFill>
                <a:cs typeface="+mn-ea"/>
                <a:sym typeface="+mn-lt"/>
              </a:rPr>
              <a:t>0</a:t>
            </a:r>
            <a:r>
              <a:rPr lang="zh-CN" altLang="en-US" dirty="0">
                <a:solidFill>
                  <a:schemeClr val="bg1">
                    <a:lumMod val="50000"/>
                  </a:schemeClr>
                </a:solidFill>
                <a:cs typeface="+mn-ea"/>
                <a:sym typeface="+mn-lt"/>
              </a:rPr>
              <a:t>度</a:t>
            </a:r>
          </a:p>
        </p:txBody>
      </p:sp>
      <p:sp>
        <p:nvSpPr>
          <p:cNvPr id="35" name="TextBox 23"/>
          <p:cNvSpPr txBox="1"/>
          <p:nvPr/>
        </p:nvSpPr>
        <p:spPr>
          <a:xfrm>
            <a:off x="8735128" y="4800353"/>
            <a:ext cx="3005951" cy="492443"/>
          </a:xfrm>
          <a:prstGeom prst="rect">
            <a:avLst/>
          </a:prstGeom>
          <a:noFill/>
        </p:spPr>
        <p:txBody>
          <a:bodyPr wrap="none" rtlCol="0">
            <a:spAutoFit/>
          </a:bodyPr>
          <a:lstStyle/>
          <a:p>
            <a:pPr>
              <a:lnSpc>
                <a:spcPct val="130000"/>
              </a:lnSpc>
            </a:pPr>
            <a:r>
              <a:rPr lang="zh-CN" altLang="en-US" sz="2000" b="1" dirty="0" smtClean="0">
                <a:cs typeface="+mn-ea"/>
                <a:sym typeface="+mn-lt"/>
              </a:rPr>
              <a:t>将方向加权确定最终方向</a:t>
            </a:r>
            <a:endParaRPr lang="zh-CN" altLang="en-US" sz="2000" b="1" dirty="0">
              <a:cs typeface="+mn-ea"/>
              <a:sym typeface="+mn-lt"/>
            </a:endParaRPr>
          </a:p>
        </p:txBody>
      </p:sp>
      <p:sp>
        <p:nvSpPr>
          <p:cNvPr id="36" name="Rectangle 25"/>
          <p:cNvSpPr/>
          <p:nvPr/>
        </p:nvSpPr>
        <p:spPr>
          <a:xfrm>
            <a:off x="8789104" y="5394960"/>
            <a:ext cx="2898001" cy="812530"/>
          </a:xfrm>
          <a:prstGeom prst="rect">
            <a:avLst/>
          </a:prstGeom>
        </p:spPr>
        <p:txBody>
          <a:bodyPr wrap="square">
            <a:spAutoFit/>
          </a:bodyPr>
          <a:lstStyle/>
          <a:p>
            <a:pPr algn="ctr">
              <a:lnSpc>
                <a:spcPct val="130000"/>
              </a:lnSpc>
            </a:pPr>
            <a:r>
              <a:rPr lang="zh-CN" altLang="en-US" dirty="0">
                <a:solidFill>
                  <a:schemeClr val="bg1">
                    <a:lumMod val="50000"/>
                  </a:schemeClr>
                </a:solidFill>
                <a:cs typeface="+mn-ea"/>
                <a:sym typeface="+mn-lt"/>
              </a:rPr>
              <a:t>将人工势场法的方向</a:t>
            </a:r>
          </a:p>
          <a:p>
            <a:pPr algn="ctr">
              <a:lnSpc>
                <a:spcPct val="130000"/>
              </a:lnSpc>
            </a:pPr>
            <a:r>
              <a:rPr lang="zh-CN" altLang="en-US" dirty="0">
                <a:solidFill>
                  <a:schemeClr val="bg1">
                    <a:lumMod val="50000"/>
                  </a:schemeClr>
                </a:solidFill>
                <a:cs typeface="+mn-ea"/>
                <a:sym typeface="+mn-lt"/>
              </a:rPr>
              <a:t>与随机法的方向进行加权</a:t>
            </a:r>
          </a:p>
        </p:txBody>
      </p:sp>
      <p:sp>
        <p:nvSpPr>
          <p:cNvPr id="2" name="文本框 1"/>
          <p:cNvSpPr txBox="1"/>
          <p:nvPr/>
        </p:nvSpPr>
        <p:spPr>
          <a:xfrm>
            <a:off x="470535" y="203835"/>
            <a:ext cx="3372485" cy="460375"/>
          </a:xfrm>
          <a:prstGeom prst="rect">
            <a:avLst/>
          </a:prstGeom>
          <a:noFill/>
        </p:spPr>
        <p:txBody>
          <a:bodyPr wrap="square" rtlCol="0">
            <a:spAutoFit/>
          </a:bodyPr>
          <a:lstStyle/>
          <a:p>
            <a:r>
              <a:rPr lang="zh-CN" altLang="en-US" sz="2400" dirty="0">
                <a:cs typeface="+mn-ea"/>
                <a:sym typeface="+mn-lt"/>
              </a:rPr>
              <a:t>避障部分 </a:t>
            </a:r>
          </a:p>
        </p:txBody>
      </p:sp>
      <p:sp>
        <p:nvSpPr>
          <p:cNvPr id="3" name="TextBox 23"/>
          <p:cNvSpPr txBox="1"/>
          <p:nvPr/>
        </p:nvSpPr>
        <p:spPr>
          <a:xfrm>
            <a:off x="5191125" y="805180"/>
            <a:ext cx="1906905" cy="450850"/>
          </a:xfrm>
          <a:prstGeom prst="rect">
            <a:avLst/>
          </a:prstGeom>
          <a:noFill/>
        </p:spPr>
        <p:txBody>
          <a:bodyPr wrap="square" rtlCol="0">
            <a:spAutoFit/>
          </a:bodyPr>
          <a:lstStyle/>
          <a:p>
            <a:pPr>
              <a:lnSpc>
                <a:spcPct val="130000"/>
              </a:lnSpc>
            </a:pPr>
            <a:r>
              <a:rPr lang="zh-CN" altLang="en-US" b="1" dirty="0">
                <a:cs typeface="+mn-ea"/>
                <a:sym typeface="+mn-lt"/>
              </a:rPr>
              <a:t>行进方向的计算</a:t>
            </a:r>
          </a:p>
        </p:txBody>
      </p:sp>
    </p:spTree>
    <p:extLst>
      <p:ext uri="{BB962C8B-B14F-4D97-AF65-F5344CB8AC3E}">
        <p14:creationId xmlns:p14="http://schemas.microsoft.com/office/powerpoint/2010/main" val="191880377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0535" y="203835"/>
            <a:ext cx="3372485" cy="460375"/>
          </a:xfrm>
          <a:prstGeom prst="rect">
            <a:avLst/>
          </a:prstGeom>
          <a:noFill/>
        </p:spPr>
        <p:txBody>
          <a:bodyPr wrap="square" rtlCol="0">
            <a:spAutoFit/>
          </a:bodyPr>
          <a:lstStyle/>
          <a:p>
            <a:r>
              <a:rPr lang="zh-CN" altLang="en-US" sz="2400" dirty="0">
                <a:cs typeface="+mn-ea"/>
                <a:sym typeface="+mn-lt"/>
              </a:rPr>
              <a:t>避障部分 </a:t>
            </a:r>
          </a:p>
        </p:txBody>
      </p:sp>
      <p:pic>
        <p:nvPicPr>
          <p:cNvPr id="4" name="图片 3"/>
          <p:cNvPicPr>
            <a:picLocks noChangeAspect="1"/>
          </p:cNvPicPr>
          <p:nvPr/>
        </p:nvPicPr>
        <p:blipFill>
          <a:blip r:embed="rId2"/>
          <a:stretch>
            <a:fillRect/>
          </a:stretch>
        </p:blipFill>
        <p:spPr>
          <a:xfrm>
            <a:off x="149860" y="786130"/>
            <a:ext cx="6184265" cy="5021580"/>
          </a:xfrm>
          <a:prstGeom prst="rect">
            <a:avLst/>
          </a:prstGeom>
        </p:spPr>
      </p:pic>
      <p:pic>
        <p:nvPicPr>
          <p:cNvPr id="2" name="图片 1" descr="图像"/>
          <p:cNvPicPr>
            <a:picLocks noChangeAspect="1"/>
          </p:cNvPicPr>
          <p:nvPr/>
        </p:nvPicPr>
        <p:blipFill>
          <a:blip r:embed="rId3"/>
          <a:stretch>
            <a:fillRect/>
          </a:stretch>
        </p:blipFill>
        <p:spPr>
          <a:xfrm>
            <a:off x="6122670" y="1533525"/>
            <a:ext cx="5698490" cy="4274185"/>
          </a:xfrm>
          <a:prstGeom prst="rect">
            <a:avLst/>
          </a:prstGeom>
        </p:spPr>
      </p:pic>
    </p:spTree>
    <p:extLst>
      <p:ext uri="{BB962C8B-B14F-4D97-AF65-F5344CB8AC3E}">
        <p14:creationId xmlns:p14="http://schemas.microsoft.com/office/powerpoint/2010/main" val="3210440817"/>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a:extLst>
              <a:ext uri="{FF2B5EF4-FFF2-40B4-BE49-F238E27FC236}">
                <a16:creationId xmlns:a16="http://schemas.microsoft.com/office/drawing/2014/main" id="{BAEB0924-10BC-4E6C-998D-AA40F81B0A61}"/>
              </a:ext>
            </a:extLst>
          </p:cNvPr>
          <p:cNvSpPr/>
          <p:nvPr/>
        </p:nvSpPr>
        <p:spPr>
          <a:xfrm>
            <a:off x="8465062" y="5229225"/>
            <a:ext cx="3728528" cy="1628775"/>
          </a:xfrm>
          <a:custGeom>
            <a:avLst/>
            <a:gdLst>
              <a:gd name="connsiteX0" fmla="*/ 2856319 w 2856319"/>
              <a:gd name="connsiteY0" fmla="*/ 0 h 1247758"/>
              <a:gd name="connsiteX1" fmla="*/ 2856319 w 2856319"/>
              <a:gd name="connsiteY1" fmla="*/ 1247758 h 1247758"/>
              <a:gd name="connsiteX2" fmla="*/ 3522 w 2856319"/>
              <a:gd name="connsiteY2" fmla="*/ 1247758 h 1247758"/>
              <a:gd name="connsiteX3" fmla="*/ 0 w 2856319"/>
              <a:gd name="connsiteY3" fmla="*/ 1164497 h 1247758"/>
              <a:gd name="connsiteX4" fmla="*/ 106202 w 2856319"/>
              <a:gd name="connsiteY4" fmla="*/ 891030 h 1247758"/>
              <a:gd name="connsiteX5" fmla="*/ 307984 w 2856319"/>
              <a:gd name="connsiteY5" fmla="*/ 758278 h 1247758"/>
              <a:gd name="connsiteX6" fmla="*/ 767304 w 2856319"/>
              <a:gd name="connsiteY6" fmla="*/ 665350 h 1247758"/>
              <a:gd name="connsiteX7" fmla="*/ 1712496 w 2856319"/>
              <a:gd name="connsiteY7" fmla="*/ 439674 h 1247758"/>
              <a:gd name="connsiteX8" fmla="*/ 2086857 w 2856319"/>
              <a:gd name="connsiteY8" fmla="*/ 301612 h 1247758"/>
              <a:gd name="connsiteX9" fmla="*/ 2649724 w 2856319"/>
              <a:gd name="connsiteY9" fmla="*/ 75933 h 1247758"/>
              <a:gd name="connsiteX10" fmla="*/ 2840803 w 2856319"/>
              <a:gd name="connsiteY10" fmla="*/ 4579 h 1247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6319" h="1247758">
                <a:moveTo>
                  <a:pt x="2856319" y="0"/>
                </a:moveTo>
                <a:lnTo>
                  <a:pt x="2856319" y="1247758"/>
                </a:lnTo>
                <a:lnTo>
                  <a:pt x="3522" y="1247758"/>
                </a:lnTo>
                <a:lnTo>
                  <a:pt x="0" y="1164497"/>
                </a:lnTo>
                <a:cubicBezTo>
                  <a:pt x="5310" y="1063605"/>
                  <a:pt x="34514" y="962714"/>
                  <a:pt x="106202" y="891030"/>
                </a:cubicBezTo>
                <a:cubicBezTo>
                  <a:pt x="161956" y="835272"/>
                  <a:pt x="233643" y="790138"/>
                  <a:pt x="307984" y="758278"/>
                </a:cubicBezTo>
                <a:cubicBezTo>
                  <a:pt x="454010" y="697211"/>
                  <a:pt x="610658" y="678627"/>
                  <a:pt x="767304" y="665350"/>
                </a:cubicBezTo>
                <a:cubicBezTo>
                  <a:pt x="1093874" y="641456"/>
                  <a:pt x="1415132" y="588356"/>
                  <a:pt x="1712496" y="439674"/>
                </a:cubicBezTo>
                <a:cubicBezTo>
                  <a:pt x="1831973" y="381263"/>
                  <a:pt x="1962069" y="349403"/>
                  <a:pt x="2086857" y="301612"/>
                </a:cubicBezTo>
                <a:cubicBezTo>
                  <a:pt x="2275363" y="227271"/>
                  <a:pt x="2463871" y="155584"/>
                  <a:pt x="2649724" y="75933"/>
                </a:cubicBezTo>
                <a:cubicBezTo>
                  <a:pt x="2712781" y="49382"/>
                  <a:pt x="2776501" y="25819"/>
                  <a:pt x="2840803" y="4579"/>
                </a:cubicBezTo>
                <a:close/>
              </a:path>
            </a:pathLst>
          </a:custGeom>
          <a:solidFill>
            <a:srgbClr val="DBDBFD"/>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5" name="Freeform: Shape 7">
            <a:extLst>
              <a:ext uri="{FF2B5EF4-FFF2-40B4-BE49-F238E27FC236}">
                <a16:creationId xmlns:a16="http://schemas.microsoft.com/office/drawing/2014/main" id="{3C0D4919-8FBD-477B-8A82-A60EA1947CC1}"/>
              </a:ext>
            </a:extLst>
          </p:cNvPr>
          <p:cNvSpPr/>
          <p:nvPr/>
        </p:nvSpPr>
        <p:spPr>
          <a:xfrm>
            <a:off x="7880904" y="5465732"/>
            <a:ext cx="1347414" cy="1147018"/>
          </a:xfrm>
          <a:custGeom>
            <a:avLst/>
            <a:gdLst>
              <a:gd name="connsiteX0" fmla="*/ 5502 w 370310"/>
              <a:gd name="connsiteY0" fmla="*/ 269705 h 315235"/>
              <a:gd name="connsiteX1" fmla="*/ 15979 w 370310"/>
              <a:gd name="connsiteY1" fmla="*/ 175407 h 315235"/>
              <a:gd name="connsiteX2" fmla="*/ 46459 w 370310"/>
              <a:gd name="connsiteY2" fmla="*/ 150642 h 315235"/>
              <a:gd name="connsiteX3" fmla="*/ 127422 w 370310"/>
              <a:gd name="connsiteY3" fmla="*/ 87777 h 315235"/>
              <a:gd name="connsiteX4" fmla="*/ 175047 w 370310"/>
              <a:gd name="connsiteY4" fmla="*/ 49677 h 315235"/>
              <a:gd name="connsiteX5" fmla="*/ 207432 w 370310"/>
              <a:gd name="connsiteY5" fmla="*/ 36342 h 315235"/>
              <a:gd name="connsiteX6" fmla="*/ 270297 w 370310"/>
              <a:gd name="connsiteY6" fmla="*/ 17292 h 315235"/>
              <a:gd name="connsiteX7" fmla="*/ 317922 w 370310"/>
              <a:gd name="connsiteY7" fmla="*/ 1100 h 315235"/>
              <a:gd name="connsiteX8" fmla="*/ 334114 w 370310"/>
              <a:gd name="connsiteY8" fmla="*/ 1100 h 315235"/>
              <a:gd name="connsiteX9" fmla="*/ 369357 w 370310"/>
              <a:gd name="connsiteY9" fmla="*/ 36342 h 315235"/>
              <a:gd name="connsiteX10" fmla="*/ 335067 w 370310"/>
              <a:gd name="connsiteY10" fmla="*/ 104922 h 315235"/>
              <a:gd name="connsiteX11" fmla="*/ 277917 w 370310"/>
              <a:gd name="connsiteY11" fmla="*/ 138260 h 315235"/>
              <a:gd name="connsiteX12" fmla="*/ 211242 w 370310"/>
              <a:gd name="connsiteY12" fmla="*/ 179217 h 315235"/>
              <a:gd name="connsiteX13" fmla="*/ 160759 w 370310"/>
              <a:gd name="connsiteY13" fmla="*/ 234462 h 315235"/>
              <a:gd name="connsiteX14" fmla="*/ 104562 w 370310"/>
              <a:gd name="connsiteY14" fmla="*/ 301137 h 315235"/>
              <a:gd name="connsiteX15" fmla="*/ 15979 w 370310"/>
              <a:gd name="connsiteY15" fmla="*/ 287802 h 315235"/>
              <a:gd name="connsiteX16" fmla="*/ 5502 w 370310"/>
              <a:gd name="connsiteY16" fmla="*/ 269705 h 315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310" h="315235">
                <a:moveTo>
                  <a:pt x="5502" y="269705"/>
                </a:moveTo>
                <a:cubicBezTo>
                  <a:pt x="-3071" y="238272"/>
                  <a:pt x="-3071" y="204935"/>
                  <a:pt x="15979" y="175407"/>
                </a:cubicBezTo>
                <a:cubicBezTo>
                  <a:pt x="22647" y="164930"/>
                  <a:pt x="35029" y="156357"/>
                  <a:pt x="46459" y="150642"/>
                </a:cubicBezTo>
                <a:cubicBezTo>
                  <a:pt x="77892" y="134450"/>
                  <a:pt x="101704" y="110637"/>
                  <a:pt x="127422" y="87777"/>
                </a:cubicBezTo>
                <a:cubicBezTo>
                  <a:pt x="142662" y="74442"/>
                  <a:pt x="157902" y="61107"/>
                  <a:pt x="175047" y="49677"/>
                </a:cubicBezTo>
                <a:cubicBezTo>
                  <a:pt x="184572" y="43010"/>
                  <a:pt x="196954" y="37295"/>
                  <a:pt x="207432" y="36342"/>
                </a:cubicBezTo>
                <a:cubicBezTo>
                  <a:pt x="229339" y="34437"/>
                  <a:pt x="249342" y="25865"/>
                  <a:pt x="270297" y="17292"/>
                </a:cubicBezTo>
                <a:cubicBezTo>
                  <a:pt x="285537" y="10625"/>
                  <a:pt x="301729" y="5862"/>
                  <a:pt x="317922" y="1100"/>
                </a:cubicBezTo>
                <a:cubicBezTo>
                  <a:pt x="322684" y="-805"/>
                  <a:pt x="329352" y="147"/>
                  <a:pt x="334114" y="1100"/>
                </a:cubicBezTo>
                <a:cubicBezTo>
                  <a:pt x="355069" y="3957"/>
                  <a:pt x="366499" y="15387"/>
                  <a:pt x="369357" y="36342"/>
                </a:cubicBezTo>
                <a:cubicBezTo>
                  <a:pt x="374119" y="66822"/>
                  <a:pt x="360784" y="89682"/>
                  <a:pt x="335067" y="104922"/>
                </a:cubicBezTo>
                <a:cubicBezTo>
                  <a:pt x="316017" y="116352"/>
                  <a:pt x="296967" y="126830"/>
                  <a:pt x="277917" y="138260"/>
                </a:cubicBezTo>
                <a:cubicBezTo>
                  <a:pt x="256009" y="151595"/>
                  <a:pt x="233149" y="164930"/>
                  <a:pt x="211242" y="179217"/>
                </a:cubicBezTo>
                <a:cubicBezTo>
                  <a:pt x="190287" y="193505"/>
                  <a:pt x="173142" y="211602"/>
                  <a:pt x="160759" y="234462"/>
                </a:cubicBezTo>
                <a:cubicBezTo>
                  <a:pt x="146472" y="260180"/>
                  <a:pt x="126469" y="281135"/>
                  <a:pt x="104562" y="301137"/>
                </a:cubicBezTo>
                <a:cubicBezTo>
                  <a:pt x="77892" y="324950"/>
                  <a:pt x="36934" y="317330"/>
                  <a:pt x="15979" y="287802"/>
                </a:cubicBezTo>
                <a:cubicBezTo>
                  <a:pt x="13122" y="282087"/>
                  <a:pt x="9312" y="276372"/>
                  <a:pt x="5502" y="269705"/>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6" name="Freeform: Shape 8">
            <a:extLst>
              <a:ext uri="{FF2B5EF4-FFF2-40B4-BE49-F238E27FC236}">
                <a16:creationId xmlns:a16="http://schemas.microsoft.com/office/drawing/2014/main" id="{5C14BC8C-263D-424E-8777-30462D4C3D8C}"/>
              </a:ext>
            </a:extLst>
          </p:cNvPr>
          <p:cNvSpPr/>
          <p:nvPr/>
        </p:nvSpPr>
        <p:spPr>
          <a:xfrm>
            <a:off x="7971143" y="5332227"/>
            <a:ext cx="310985" cy="330695"/>
          </a:xfrm>
          <a:custGeom>
            <a:avLst/>
            <a:gdLst>
              <a:gd name="connsiteX0" fmla="*/ 83804 w 85468"/>
              <a:gd name="connsiteY0" fmla="*/ 23494 h 90885"/>
              <a:gd name="connsiteX1" fmla="*/ 77137 w 85468"/>
              <a:gd name="connsiteY1" fmla="*/ 55879 h 90885"/>
              <a:gd name="connsiteX2" fmla="*/ 39037 w 85468"/>
              <a:gd name="connsiteY2" fmla="*/ 87311 h 90885"/>
              <a:gd name="connsiteX3" fmla="*/ 937 w 85468"/>
              <a:gd name="connsiteY3" fmla="*/ 67309 h 90885"/>
              <a:gd name="connsiteX4" fmla="*/ 49514 w 85468"/>
              <a:gd name="connsiteY4" fmla="*/ 634 h 90885"/>
              <a:gd name="connsiteX5" fmla="*/ 83804 w 85468"/>
              <a:gd name="connsiteY5" fmla="*/ 23494 h 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468" h="90885">
                <a:moveTo>
                  <a:pt x="83804" y="23494"/>
                </a:moveTo>
                <a:cubicBezTo>
                  <a:pt x="86662" y="32066"/>
                  <a:pt x="86662" y="45401"/>
                  <a:pt x="77137" y="55879"/>
                </a:cubicBezTo>
                <a:cubicBezTo>
                  <a:pt x="65707" y="68261"/>
                  <a:pt x="53324" y="78739"/>
                  <a:pt x="39037" y="87311"/>
                </a:cubicBezTo>
                <a:cubicBezTo>
                  <a:pt x="22844" y="96836"/>
                  <a:pt x="3794" y="86359"/>
                  <a:pt x="937" y="67309"/>
                </a:cubicBezTo>
                <a:cubicBezTo>
                  <a:pt x="-4778" y="33971"/>
                  <a:pt x="16177" y="4444"/>
                  <a:pt x="49514" y="634"/>
                </a:cubicBezTo>
                <a:cubicBezTo>
                  <a:pt x="64754" y="-2224"/>
                  <a:pt x="76184" y="4444"/>
                  <a:pt x="83804" y="23494"/>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Graphic 15">
            <a:extLst>
              <a:ext uri="{FF2B5EF4-FFF2-40B4-BE49-F238E27FC236}">
                <a16:creationId xmlns:a16="http://schemas.microsoft.com/office/drawing/2014/main" id="{52E13392-D167-4470-9241-232B51D5B0FB}"/>
              </a:ext>
            </a:extLst>
          </p:cNvPr>
          <p:cNvSpPr/>
          <p:nvPr/>
        </p:nvSpPr>
        <p:spPr>
          <a:xfrm>
            <a:off x="0" y="1"/>
            <a:ext cx="4034720" cy="2378868"/>
          </a:xfrm>
          <a:custGeom>
            <a:avLst/>
            <a:gdLst>
              <a:gd name="connsiteX0" fmla="*/ 0 w 2790782"/>
              <a:gd name="connsiteY0" fmla="*/ 0 h 1645443"/>
              <a:gd name="connsiteX1" fmla="*/ 2790782 w 2790782"/>
              <a:gd name="connsiteY1" fmla="*/ 0 h 1645443"/>
              <a:gd name="connsiteX2" fmla="*/ 2779492 w 2790782"/>
              <a:gd name="connsiteY2" fmla="*/ 61961 h 1645443"/>
              <a:gd name="connsiteX3" fmla="*/ 2012523 w 2790782"/>
              <a:gd name="connsiteY3" fmla="*/ 1150284 h 1645443"/>
              <a:gd name="connsiteX4" fmla="*/ 1329079 w 2790782"/>
              <a:gd name="connsiteY4" fmla="*/ 891799 h 1645443"/>
              <a:gd name="connsiteX5" fmla="*/ 260102 w 2790782"/>
              <a:gd name="connsiteY5" fmla="*/ 1566481 h 1645443"/>
              <a:gd name="connsiteX6" fmla="*/ 10279 w 2790782"/>
              <a:gd name="connsiteY6" fmla="*/ 1644436 h 1645443"/>
              <a:gd name="connsiteX7" fmla="*/ 0 w 2790782"/>
              <a:gd name="connsiteY7" fmla="*/ 1645443 h 164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90782" h="1645443">
                <a:moveTo>
                  <a:pt x="0" y="0"/>
                </a:moveTo>
                <a:lnTo>
                  <a:pt x="2790782" y="0"/>
                </a:lnTo>
                <a:lnTo>
                  <a:pt x="2779492" y="61961"/>
                </a:lnTo>
                <a:cubicBezTo>
                  <a:pt x="2679484" y="607563"/>
                  <a:pt x="2539617" y="1252691"/>
                  <a:pt x="2012523" y="1150284"/>
                </a:cubicBezTo>
                <a:cubicBezTo>
                  <a:pt x="1771562" y="1102090"/>
                  <a:pt x="1574418" y="909324"/>
                  <a:pt x="1329079" y="891799"/>
                </a:cubicBezTo>
                <a:cubicBezTo>
                  <a:pt x="899735" y="865513"/>
                  <a:pt x="645634" y="1373715"/>
                  <a:pt x="260102" y="1566481"/>
                </a:cubicBezTo>
                <a:cubicBezTo>
                  <a:pt x="179600" y="1606733"/>
                  <a:pt x="95864" y="1631890"/>
                  <a:pt x="10279" y="1644436"/>
                </a:cubicBezTo>
                <a:lnTo>
                  <a:pt x="0" y="1645443"/>
                </a:ln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8" name="Graphic 19">
            <a:extLst>
              <a:ext uri="{FF2B5EF4-FFF2-40B4-BE49-F238E27FC236}">
                <a16:creationId xmlns:a16="http://schemas.microsoft.com/office/drawing/2014/main" id="{91F70BF7-4950-4537-A165-8A5AA631157A}"/>
              </a:ext>
            </a:extLst>
          </p:cNvPr>
          <p:cNvSpPr/>
          <p:nvPr/>
        </p:nvSpPr>
        <p:spPr>
          <a:xfrm>
            <a:off x="9997171" y="1"/>
            <a:ext cx="2196417" cy="2085974"/>
          </a:xfrm>
          <a:custGeom>
            <a:avLst/>
            <a:gdLst>
              <a:gd name="connsiteX0" fmla="*/ 1551 w 1748232"/>
              <a:gd name="connsiteY0" fmla="*/ 0 h 1660325"/>
              <a:gd name="connsiteX1" fmla="*/ 1748232 w 1748232"/>
              <a:gd name="connsiteY1" fmla="*/ 0 h 1660325"/>
              <a:gd name="connsiteX2" fmla="*/ 1748232 w 1748232"/>
              <a:gd name="connsiteY2" fmla="*/ 1660325 h 1660325"/>
              <a:gd name="connsiteX3" fmla="*/ 1633250 w 1748232"/>
              <a:gd name="connsiteY3" fmla="*/ 1660012 h 1660325"/>
              <a:gd name="connsiteX4" fmla="*/ 388945 w 1748232"/>
              <a:gd name="connsiteY4" fmla="*/ 1158700 h 1660325"/>
              <a:gd name="connsiteX5" fmla="*/ 14799 w 1748232"/>
              <a:gd name="connsiteY5" fmla="*/ 190490 h 1660325"/>
              <a:gd name="connsiteX6" fmla="*/ 0 w 1748232"/>
              <a:gd name="connsiteY6" fmla="*/ 56935 h 166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8232" h="1660325">
                <a:moveTo>
                  <a:pt x="1551" y="0"/>
                </a:moveTo>
                <a:lnTo>
                  <a:pt x="1748232" y="0"/>
                </a:lnTo>
                <a:lnTo>
                  <a:pt x="1748232" y="1660325"/>
                </a:lnTo>
                <a:lnTo>
                  <a:pt x="1633250" y="1660012"/>
                </a:lnTo>
                <a:cubicBezTo>
                  <a:pt x="1176577" y="1641121"/>
                  <a:pt x="616718" y="1431634"/>
                  <a:pt x="388945" y="1158700"/>
                </a:cubicBezTo>
                <a:cubicBezTo>
                  <a:pt x="57640" y="761705"/>
                  <a:pt x="80488" y="587485"/>
                  <a:pt x="14799" y="190490"/>
                </a:cubicBezTo>
                <a:cubicBezTo>
                  <a:pt x="6588" y="141223"/>
                  <a:pt x="1813" y="97043"/>
                  <a:pt x="0" y="56935"/>
                </a:cubicBezTo>
                <a:close/>
              </a:path>
            </a:pathLst>
          </a:custGeom>
          <a:solidFill>
            <a:srgbClr val="C2C2FB"/>
          </a:solidFill>
          <a:ln w="28490"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9" name="Group 10">
            <a:extLst>
              <a:ext uri="{FF2B5EF4-FFF2-40B4-BE49-F238E27FC236}">
                <a16:creationId xmlns:a16="http://schemas.microsoft.com/office/drawing/2014/main" id="{759B378C-5B90-4063-845D-1B5298417626}"/>
              </a:ext>
            </a:extLst>
          </p:cNvPr>
          <p:cNvGrpSpPr/>
          <p:nvPr/>
        </p:nvGrpSpPr>
        <p:grpSpPr>
          <a:xfrm rot="167760">
            <a:off x="10273304" y="1119944"/>
            <a:ext cx="1194300" cy="986793"/>
            <a:chOff x="9608895" y="5661744"/>
            <a:chExt cx="966066" cy="798214"/>
          </a:xfrm>
        </p:grpSpPr>
        <p:sp>
          <p:nvSpPr>
            <p:cNvPr id="10" name="Freeform: Shape 11">
              <a:extLst>
                <a:ext uri="{FF2B5EF4-FFF2-40B4-BE49-F238E27FC236}">
                  <a16:creationId xmlns:a16="http://schemas.microsoft.com/office/drawing/2014/main" id="{F79E71CD-0B46-4C93-BF78-11BE131BAB03}"/>
                </a:ext>
              </a:extLst>
            </p:cNvPr>
            <p:cNvSpPr/>
            <p:nvPr/>
          </p:nvSpPr>
          <p:spPr>
            <a:xfrm rot="900000">
              <a:off x="10086716" y="5661744"/>
              <a:ext cx="488245" cy="486465"/>
            </a:xfrm>
            <a:custGeom>
              <a:avLst/>
              <a:gdLst>
                <a:gd name="connsiteX0" fmla="*/ 0 w 1225398"/>
                <a:gd name="connsiteY0" fmla="*/ 169222 h 1220932"/>
                <a:gd name="connsiteX1" fmla="*/ 144732 w 1225398"/>
                <a:gd name="connsiteY1" fmla="*/ 5194 h 1220932"/>
                <a:gd name="connsiteX2" fmla="*/ 279815 w 1225398"/>
                <a:gd name="connsiteY2" fmla="*/ 53438 h 1220932"/>
                <a:gd name="connsiteX3" fmla="*/ 1206101 w 1225398"/>
                <a:gd name="connsiteY3" fmla="*/ 1124446 h 1220932"/>
                <a:gd name="connsiteX4" fmla="*/ 1225399 w 1225398"/>
                <a:gd name="connsiteY4" fmla="*/ 1211284 h 1220932"/>
                <a:gd name="connsiteX5" fmla="*/ 1138560 w 1225398"/>
                <a:gd name="connsiteY5" fmla="*/ 1220933 h 1220932"/>
                <a:gd name="connsiteX6" fmla="*/ 125434 w 1225398"/>
                <a:gd name="connsiteY6" fmla="*/ 400792 h 1220932"/>
                <a:gd name="connsiteX7" fmla="*/ 0 w 1225398"/>
                <a:gd name="connsiteY7" fmla="*/ 169222 h 122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98" h="1220932">
                  <a:moveTo>
                    <a:pt x="0" y="169222"/>
                  </a:moveTo>
                  <a:cubicBezTo>
                    <a:pt x="48244" y="111330"/>
                    <a:pt x="86839" y="43789"/>
                    <a:pt x="144732" y="5194"/>
                  </a:cubicBezTo>
                  <a:cubicBezTo>
                    <a:pt x="173679" y="-14103"/>
                    <a:pt x="250869" y="24492"/>
                    <a:pt x="279815" y="53438"/>
                  </a:cubicBezTo>
                  <a:cubicBezTo>
                    <a:pt x="607875" y="391143"/>
                    <a:pt x="955232" y="719200"/>
                    <a:pt x="1206101" y="1124446"/>
                  </a:cubicBezTo>
                  <a:cubicBezTo>
                    <a:pt x="1215750" y="1143743"/>
                    <a:pt x="1215750" y="1182338"/>
                    <a:pt x="1225399" y="1211284"/>
                  </a:cubicBezTo>
                  <a:cubicBezTo>
                    <a:pt x="1196452" y="1211284"/>
                    <a:pt x="1157857" y="1220933"/>
                    <a:pt x="1138560" y="1220933"/>
                  </a:cubicBezTo>
                  <a:cubicBezTo>
                    <a:pt x="685065" y="1095500"/>
                    <a:pt x="366655" y="786741"/>
                    <a:pt x="125434" y="400792"/>
                  </a:cubicBezTo>
                  <a:cubicBezTo>
                    <a:pt x="77190" y="333251"/>
                    <a:pt x="48244" y="256061"/>
                    <a:pt x="0" y="169222"/>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1" name="Freeform: Shape 12">
              <a:extLst>
                <a:ext uri="{FF2B5EF4-FFF2-40B4-BE49-F238E27FC236}">
                  <a16:creationId xmlns:a16="http://schemas.microsoft.com/office/drawing/2014/main" id="{B3B63A3C-0549-497F-A565-99AED6B937A6}"/>
                </a:ext>
              </a:extLst>
            </p:cNvPr>
            <p:cNvSpPr/>
            <p:nvPr/>
          </p:nvSpPr>
          <p:spPr>
            <a:xfrm rot="900000">
              <a:off x="9797933" y="6071856"/>
              <a:ext cx="293229" cy="298545"/>
            </a:xfrm>
            <a:custGeom>
              <a:avLst/>
              <a:gdLst>
                <a:gd name="connsiteX0" fmla="*/ 611818 w 735946"/>
                <a:gd name="connsiteY0" fmla="*/ 749289 h 749289"/>
                <a:gd name="connsiteX1" fmla="*/ 457437 w 735946"/>
                <a:gd name="connsiteY1" fmla="*/ 691397 h 749289"/>
                <a:gd name="connsiteX2" fmla="*/ 23241 w 735946"/>
                <a:gd name="connsiteY2" fmla="*/ 247556 h 749289"/>
                <a:gd name="connsiteX3" fmla="*/ 90782 w 735946"/>
                <a:gd name="connsiteY3" fmla="*/ 6338 h 749289"/>
                <a:gd name="connsiteX4" fmla="*/ 196919 w 735946"/>
                <a:gd name="connsiteY4" fmla="*/ 15987 h 749289"/>
                <a:gd name="connsiteX5" fmla="*/ 727604 w 735946"/>
                <a:gd name="connsiteY5" fmla="*/ 604559 h 749289"/>
                <a:gd name="connsiteX6" fmla="*/ 611818 w 735946"/>
                <a:gd name="connsiteY6" fmla="*/ 749289 h 7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946" h="749289">
                  <a:moveTo>
                    <a:pt x="611818" y="749289"/>
                  </a:moveTo>
                  <a:cubicBezTo>
                    <a:pt x="573223" y="739641"/>
                    <a:pt x="515330" y="720343"/>
                    <a:pt x="457437" y="691397"/>
                  </a:cubicBezTo>
                  <a:cubicBezTo>
                    <a:pt x="264461" y="594910"/>
                    <a:pt x="129378" y="440530"/>
                    <a:pt x="23241" y="247556"/>
                  </a:cubicBezTo>
                  <a:cubicBezTo>
                    <a:pt x="-25003" y="160717"/>
                    <a:pt x="3943" y="54581"/>
                    <a:pt x="90782" y="6338"/>
                  </a:cubicBezTo>
                  <a:cubicBezTo>
                    <a:pt x="119729" y="-3311"/>
                    <a:pt x="167973" y="-3311"/>
                    <a:pt x="196919" y="15987"/>
                  </a:cubicBezTo>
                  <a:cubicBezTo>
                    <a:pt x="438140" y="151069"/>
                    <a:pt x="611818" y="353692"/>
                    <a:pt x="727604" y="604559"/>
                  </a:cubicBezTo>
                  <a:cubicBezTo>
                    <a:pt x="756550" y="672100"/>
                    <a:pt x="708306" y="749289"/>
                    <a:pt x="611818" y="749289"/>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2" name="Freeform: Shape 13">
              <a:extLst>
                <a:ext uri="{FF2B5EF4-FFF2-40B4-BE49-F238E27FC236}">
                  <a16:creationId xmlns:a16="http://schemas.microsoft.com/office/drawing/2014/main" id="{47D7AEA3-AFAD-4D43-B11D-BDF8FCEBA7FA}"/>
                </a:ext>
              </a:extLst>
            </p:cNvPr>
            <p:cNvSpPr/>
            <p:nvPr/>
          </p:nvSpPr>
          <p:spPr>
            <a:xfrm rot="900000">
              <a:off x="9985044" y="5926402"/>
              <a:ext cx="291519" cy="279323"/>
            </a:xfrm>
            <a:custGeom>
              <a:avLst/>
              <a:gdLst>
                <a:gd name="connsiteX0" fmla="*/ 731654 w 731654"/>
                <a:gd name="connsiteY0" fmla="*/ 701046 h 701045"/>
                <a:gd name="connsiteX1" fmla="*/ 268511 w 731654"/>
                <a:gd name="connsiteY1" fmla="*/ 450179 h 701045"/>
                <a:gd name="connsiteX2" fmla="*/ 7993 w 731654"/>
                <a:gd name="connsiteY2" fmla="*/ 102825 h 701045"/>
                <a:gd name="connsiteX3" fmla="*/ 27291 w 731654"/>
                <a:gd name="connsiteY3" fmla="*/ 6338 h 701045"/>
                <a:gd name="connsiteX4" fmla="*/ 104481 w 731654"/>
                <a:gd name="connsiteY4" fmla="*/ 15986 h 701045"/>
                <a:gd name="connsiteX5" fmla="*/ 413243 w 731654"/>
                <a:gd name="connsiteY5" fmla="*/ 334394 h 701045"/>
                <a:gd name="connsiteX6" fmla="*/ 693059 w 731654"/>
                <a:gd name="connsiteY6" fmla="*/ 643153 h 701045"/>
                <a:gd name="connsiteX7" fmla="*/ 731654 w 731654"/>
                <a:gd name="connsiteY7" fmla="*/ 701046 h 70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654" h="701045">
                  <a:moveTo>
                    <a:pt x="731654" y="701046"/>
                  </a:moveTo>
                  <a:cubicBezTo>
                    <a:pt x="529029" y="691397"/>
                    <a:pt x="384297" y="575612"/>
                    <a:pt x="268511" y="450179"/>
                  </a:cubicBezTo>
                  <a:cubicBezTo>
                    <a:pt x="172023" y="344043"/>
                    <a:pt x="85184" y="228258"/>
                    <a:pt x="7993" y="102825"/>
                  </a:cubicBezTo>
                  <a:cubicBezTo>
                    <a:pt x="-11304" y="83528"/>
                    <a:pt x="7993" y="25635"/>
                    <a:pt x="27291" y="6338"/>
                  </a:cubicBezTo>
                  <a:cubicBezTo>
                    <a:pt x="27291" y="-3311"/>
                    <a:pt x="85184" y="-3311"/>
                    <a:pt x="104481" y="15986"/>
                  </a:cubicBezTo>
                  <a:cubicBezTo>
                    <a:pt x="210618" y="122122"/>
                    <a:pt x="316755" y="228258"/>
                    <a:pt x="413243" y="334394"/>
                  </a:cubicBezTo>
                  <a:cubicBezTo>
                    <a:pt x="509731" y="440530"/>
                    <a:pt x="596571" y="546666"/>
                    <a:pt x="693059" y="643153"/>
                  </a:cubicBezTo>
                  <a:cubicBezTo>
                    <a:pt x="712356" y="652802"/>
                    <a:pt x="722005" y="672100"/>
                    <a:pt x="731654" y="701046"/>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3" name="Freeform: Shape 14">
              <a:extLst>
                <a:ext uri="{FF2B5EF4-FFF2-40B4-BE49-F238E27FC236}">
                  <a16:creationId xmlns:a16="http://schemas.microsoft.com/office/drawing/2014/main" id="{48EBC753-7493-4E07-BFCA-65424C52311D}"/>
                </a:ext>
              </a:extLst>
            </p:cNvPr>
            <p:cNvSpPr/>
            <p:nvPr/>
          </p:nvSpPr>
          <p:spPr>
            <a:xfrm rot="900000">
              <a:off x="9608895" y="6329170"/>
              <a:ext cx="128789" cy="130788"/>
            </a:xfrm>
            <a:custGeom>
              <a:avLst/>
              <a:gdLst>
                <a:gd name="connsiteX0" fmla="*/ 323235 w 323235"/>
                <a:gd name="connsiteY0" fmla="*/ 250867 h 328251"/>
                <a:gd name="connsiteX1" fmla="*/ 217098 w 323235"/>
                <a:gd name="connsiteY1" fmla="*/ 318408 h 328251"/>
                <a:gd name="connsiteX2" fmla="*/ 14473 w 323235"/>
                <a:gd name="connsiteY2" fmla="*/ 164028 h 328251"/>
                <a:gd name="connsiteX3" fmla="*/ 14473 w 323235"/>
                <a:gd name="connsiteY3" fmla="*/ 67541 h 328251"/>
                <a:gd name="connsiteX4" fmla="*/ 110961 w 323235"/>
                <a:gd name="connsiteY4" fmla="*/ 0 h 328251"/>
                <a:gd name="connsiteX5" fmla="*/ 323235 w 323235"/>
                <a:gd name="connsiteY5" fmla="*/ 250867 h 32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35" h="328251">
                  <a:moveTo>
                    <a:pt x="323235" y="250867"/>
                  </a:moveTo>
                  <a:cubicBezTo>
                    <a:pt x="323235" y="308759"/>
                    <a:pt x="255693" y="347354"/>
                    <a:pt x="217098" y="318408"/>
                  </a:cubicBezTo>
                  <a:cubicBezTo>
                    <a:pt x="149557" y="270164"/>
                    <a:pt x="72366" y="221921"/>
                    <a:pt x="14473" y="164028"/>
                  </a:cubicBezTo>
                  <a:cubicBezTo>
                    <a:pt x="-4824" y="144731"/>
                    <a:pt x="-4824" y="96487"/>
                    <a:pt x="14473" y="67541"/>
                  </a:cubicBezTo>
                  <a:cubicBezTo>
                    <a:pt x="33771" y="38595"/>
                    <a:pt x="82015" y="0"/>
                    <a:pt x="110961" y="0"/>
                  </a:cubicBezTo>
                  <a:cubicBezTo>
                    <a:pt x="168854" y="9649"/>
                    <a:pt x="313586" y="192974"/>
                    <a:pt x="323235" y="250867"/>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sp>
        <p:nvSpPr>
          <p:cNvPr id="14" name="Freeform 54">
            <a:extLst>
              <a:ext uri="{FF2B5EF4-FFF2-40B4-BE49-F238E27FC236}">
                <a16:creationId xmlns:a16="http://schemas.microsoft.com/office/drawing/2014/main" id="{BE8648C5-8DE2-44DA-95B4-03897A408441}"/>
              </a:ext>
            </a:extLst>
          </p:cNvPr>
          <p:cNvSpPr/>
          <p:nvPr/>
        </p:nvSpPr>
        <p:spPr>
          <a:xfrm>
            <a:off x="-38099" y="-38101"/>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16" name="组合 15">
            <a:extLst>
              <a:ext uri="{FF2B5EF4-FFF2-40B4-BE49-F238E27FC236}">
                <a16:creationId xmlns:a16="http://schemas.microsoft.com/office/drawing/2014/main" id="{3622E827-6083-4F08-A11C-EC8FA7F400E3}"/>
              </a:ext>
            </a:extLst>
          </p:cNvPr>
          <p:cNvGrpSpPr/>
          <p:nvPr/>
        </p:nvGrpSpPr>
        <p:grpSpPr>
          <a:xfrm>
            <a:off x="5031731" y="4041118"/>
            <a:ext cx="1901709" cy="390851"/>
            <a:chOff x="8222965" y="7595340"/>
            <a:chExt cx="3061547" cy="678712"/>
          </a:xfrm>
        </p:grpSpPr>
        <p:sp>
          <p:nvSpPr>
            <p:cNvPr id="17" name="圆角矩形 16">
              <a:extLst>
                <a:ext uri="{FF2B5EF4-FFF2-40B4-BE49-F238E27FC236}">
                  <a16:creationId xmlns:a16="http://schemas.microsoft.com/office/drawing/2014/main" id="{B0B3BE62-3BEE-48A5-BD05-71C7527308D6}"/>
                </a:ext>
              </a:extLst>
            </p:cNvPr>
            <p:cNvSpPr/>
            <p:nvPr/>
          </p:nvSpPr>
          <p:spPr>
            <a:xfrm>
              <a:off x="8222965" y="7595340"/>
              <a:ext cx="3061547" cy="678712"/>
            </a:xfrm>
            <a:prstGeom prst="roundRect">
              <a:avLst>
                <a:gd name="adj" fmla="val 48214"/>
              </a:avLst>
            </a:prstGeom>
            <a:solidFill>
              <a:srgbClr val="DBDBFD"/>
            </a:solidFill>
            <a:ln w="9525">
              <a:solidFill>
                <a:srgbClr val="6163BB"/>
              </a:solidFill>
            </a:ln>
            <a:effectLst>
              <a:outerShdw dist="38100" dir="2700000" algn="tl" rotWithShape="0">
                <a:srgbClr val="C2C2FB"/>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rgbClr val="182027"/>
                </a:solidFill>
                <a:cs typeface="+mn-ea"/>
                <a:sym typeface="+mn-lt"/>
              </a:endParaRPr>
            </a:p>
          </p:txBody>
        </p:sp>
        <p:sp>
          <p:nvSpPr>
            <p:cNvPr id="18" name="文本框 17">
              <a:extLst>
                <a:ext uri="{FF2B5EF4-FFF2-40B4-BE49-F238E27FC236}">
                  <a16:creationId xmlns:a16="http://schemas.microsoft.com/office/drawing/2014/main" id="{103771DA-8F6A-4DD0-8E86-602BE4970229}"/>
                </a:ext>
              </a:extLst>
            </p:cNvPr>
            <p:cNvSpPr txBox="1"/>
            <p:nvPr/>
          </p:nvSpPr>
          <p:spPr>
            <a:xfrm>
              <a:off x="8246207" y="7690177"/>
              <a:ext cx="3016995" cy="534454"/>
            </a:xfrm>
            <a:prstGeom prst="rect">
              <a:avLst/>
            </a:prstGeom>
            <a:noFill/>
          </p:spPr>
          <p:txBody>
            <a:bodyPr wrap="square" rtlCol="0">
              <a:spAutoFit/>
            </a:bodyPr>
            <a:lstStyle/>
            <a:p>
              <a:pPr algn="ctr"/>
              <a:r>
                <a:rPr lang="en-US" altLang="zh-CN" sz="1400" spc="300" dirty="0" smtClean="0">
                  <a:solidFill>
                    <a:srgbClr val="6163BB"/>
                  </a:solidFill>
                  <a:cs typeface="+mn-ea"/>
                  <a:sym typeface="+mn-lt"/>
                </a:rPr>
                <a:t>THE PART 04</a:t>
              </a:r>
              <a:endParaRPr lang="en-US" altLang="zh-CN" sz="1400" spc="300" dirty="0">
                <a:solidFill>
                  <a:srgbClr val="6163BB"/>
                </a:solidFill>
                <a:cs typeface="+mn-ea"/>
                <a:sym typeface="+mn-lt"/>
              </a:endParaRPr>
            </a:p>
          </p:txBody>
        </p:sp>
      </p:grpSp>
      <p:sp>
        <p:nvSpPr>
          <p:cNvPr id="19" name="文本框 18">
            <a:extLst>
              <a:ext uri="{FF2B5EF4-FFF2-40B4-BE49-F238E27FC236}">
                <a16:creationId xmlns:a16="http://schemas.microsoft.com/office/drawing/2014/main" id="{26613365-6DFD-42B4-BAE7-856C93DAFEDC}"/>
              </a:ext>
            </a:extLst>
          </p:cNvPr>
          <p:cNvSpPr txBox="1"/>
          <p:nvPr/>
        </p:nvSpPr>
        <p:spPr>
          <a:xfrm>
            <a:off x="4245841" y="1325663"/>
            <a:ext cx="3700318" cy="1569660"/>
          </a:xfrm>
          <a:prstGeom prst="rect">
            <a:avLst/>
          </a:prstGeom>
          <a:noFill/>
        </p:spPr>
        <p:txBody>
          <a:bodyPr wrap="square" rtlCol="0">
            <a:spAutoFit/>
          </a:bodyPr>
          <a:lstStyle/>
          <a:p>
            <a:pPr algn="ctr"/>
            <a:r>
              <a:rPr lang="en-US" altLang="zh-CN" sz="9600" b="1" dirty="0">
                <a:ln w="9525">
                  <a:solidFill>
                    <a:srgbClr val="6163BB"/>
                  </a:solidFill>
                </a:ln>
                <a:solidFill>
                  <a:srgbClr val="DBDBFD"/>
                </a:solidFill>
                <a:effectLst>
                  <a:outerShdw dist="38100" dir="2700000" algn="tl" rotWithShape="0">
                    <a:srgbClr val="C2C2FB"/>
                  </a:outerShdw>
                </a:effectLst>
                <a:cs typeface="+mn-ea"/>
                <a:sym typeface="+mn-lt"/>
              </a:rPr>
              <a:t>FOUR</a:t>
            </a:r>
            <a:endParaRPr lang="zh-CN" altLang="en-US" sz="9600" b="1" dirty="0">
              <a:ln w="9525">
                <a:solidFill>
                  <a:srgbClr val="6163BB"/>
                </a:solidFill>
              </a:ln>
              <a:solidFill>
                <a:srgbClr val="DBDBFD"/>
              </a:solidFill>
              <a:effectLst>
                <a:outerShdw dist="38100" dir="2700000" algn="tl" rotWithShape="0">
                  <a:srgbClr val="C2C2FB"/>
                </a:outerShdw>
              </a:effectLst>
              <a:cs typeface="+mn-ea"/>
              <a:sym typeface="+mn-lt"/>
            </a:endParaRPr>
          </a:p>
        </p:txBody>
      </p:sp>
      <p:sp>
        <p:nvSpPr>
          <p:cNvPr id="20" name="文本框 19">
            <a:extLst>
              <a:ext uri="{FF2B5EF4-FFF2-40B4-BE49-F238E27FC236}">
                <a16:creationId xmlns:a16="http://schemas.microsoft.com/office/drawing/2014/main" id="{AB8697A3-E935-42A4-887B-DD469751760B}"/>
              </a:ext>
            </a:extLst>
          </p:cNvPr>
          <p:cNvSpPr txBox="1"/>
          <p:nvPr/>
        </p:nvSpPr>
        <p:spPr>
          <a:xfrm>
            <a:off x="2091017" y="2851421"/>
            <a:ext cx="7783139" cy="1107996"/>
          </a:xfrm>
          <a:prstGeom prst="rect">
            <a:avLst/>
          </a:prstGeom>
          <a:noFill/>
          <a:effectLst/>
        </p:spPr>
        <p:txBody>
          <a:bodyPr wrap="square" rtlCol="0">
            <a:spAutoFit/>
          </a:bodyPr>
          <a:lstStyle>
            <a:defPPr>
              <a:defRPr lang="zh-CN"/>
            </a:defPPr>
            <a:lvl1pPr algn="ctr" fontAlgn="auto">
              <a:lnSpc>
                <a:spcPct val="100000"/>
              </a:lnSpc>
              <a:defRPr sz="6600" b="1">
                <a:cs typeface="+mn-ea"/>
              </a:defRPr>
            </a:lvl1pPr>
          </a:lstStyle>
          <a:p>
            <a:r>
              <a:rPr lang="zh-CN" altLang="en-US" dirty="0">
                <a:sym typeface="+mn-lt"/>
              </a:rPr>
              <a:t>软件模块详细设计</a:t>
            </a:r>
          </a:p>
        </p:txBody>
      </p:sp>
      <p:sp>
        <p:nvSpPr>
          <p:cNvPr id="22" name="PpFooter">
            <a:extLst>
              <a:ext uri="{FF2B5EF4-FFF2-40B4-BE49-F238E27FC236}">
                <a16:creationId xmlns:a16="http://schemas.microsoft.com/office/drawing/2014/main" id="{234BF280-643E-4810-8944-7127766786CA}"/>
              </a:ext>
            </a:extLst>
          </p:cNvPr>
          <p:cNvSpPr/>
          <p:nvPr/>
        </p:nvSpPr>
        <p:spPr>
          <a:xfrm>
            <a:off x="495561" y="5784377"/>
            <a:ext cx="459114" cy="516257"/>
          </a:xfrm>
          <a:custGeom>
            <a:avLst/>
            <a:gdLst>
              <a:gd name="connsiteX0" fmla="*/ 418542 w 528635"/>
              <a:gd name="connsiteY0" fmla="*/ 425222 h 594430"/>
              <a:gd name="connsiteX1" fmla="*/ 405030 w 528635"/>
              <a:gd name="connsiteY1" fmla="*/ 438734 h 594430"/>
              <a:gd name="connsiteX2" fmla="*/ 405030 w 528635"/>
              <a:gd name="connsiteY2" fmla="*/ 470825 h 594430"/>
              <a:gd name="connsiteX3" fmla="*/ 372939 w 528635"/>
              <a:gd name="connsiteY3" fmla="*/ 470825 h 594430"/>
              <a:gd name="connsiteX4" fmla="*/ 359428 w 528635"/>
              <a:gd name="connsiteY4" fmla="*/ 484336 h 594430"/>
              <a:gd name="connsiteX5" fmla="*/ 359427 w 528635"/>
              <a:gd name="connsiteY5" fmla="*/ 484336 h 594430"/>
              <a:gd name="connsiteX6" fmla="*/ 372939 w 528635"/>
              <a:gd name="connsiteY6" fmla="*/ 497847 h 594430"/>
              <a:gd name="connsiteX7" fmla="*/ 405030 w 528635"/>
              <a:gd name="connsiteY7" fmla="*/ 497848 h 594430"/>
              <a:gd name="connsiteX8" fmla="*/ 405030 w 528635"/>
              <a:gd name="connsiteY8" fmla="*/ 529938 h 594430"/>
              <a:gd name="connsiteX9" fmla="*/ 408987 w 528635"/>
              <a:gd name="connsiteY9" fmla="*/ 539493 h 594430"/>
              <a:gd name="connsiteX10" fmla="*/ 418541 w 528635"/>
              <a:gd name="connsiteY10" fmla="*/ 543450 h 594430"/>
              <a:gd name="connsiteX11" fmla="*/ 418541 w 528635"/>
              <a:gd name="connsiteY11" fmla="*/ 543450 h 594430"/>
              <a:gd name="connsiteX12" fmla="*/ 418542 w 528635"/>
              <a:gd name="connsiteY12" fmla="*/ 543450 h 594430"/>
              <a:gd name="connsiteX13" fmla="*/ 418541 w 528635"/>
              <a:gd name="connsiteY13" fmla="*/ 543450 h 594430"/>
              <a:gd name="connsiteX14" fmla="*/ 428095 w 528635"/>
              <a:gd name="connsiteY14" fmla="*/ 539493 h 594430"/>
              <a:gd name="connsiteX15" fmla="*/ 432053 w 528635"/>
              <a:gd name="connsiteY15" fmla="*/ 529939 h 594430"/>
              <a:gd name="connsiteX16" fmla="*/ 432053 w 528635"/>
              <a:gd name="connsiteY16" fmla="*/ 497848 h 594430"/>
              <a:gd name="connsiteX17" fmla="*/ 464143 w 528635"/>
              <a:gd name="connsiteY17" fmla="*/ 497848 h 594430"/>
              <a:gd name="connsiteX18" fmla="*/ 477655 w 528635"/>
              <a:gd name="connsiteY18" fmla="*/ 484336 h 594430"/>
              <a:gd name="connsiteX19" fmla="*/ 464143 w 528635"/>
              <a:gd name="connsiteY19" fmla="*/ 470825 h 594430"/>
              <a:gd name="connsiteX20" fmla="*/ 432053 w 528635"/>
              <a:gd name="connsiteY20" fmla="*/ 470825 h 594430"/>
              <a:gd name="connsiteX21" fmla="*/ 432053 w 528635"/>
              <a:gd name="connsiteY21" fmla="*/ 438734 h 594430"/>
              <a:gd name="connsiteX22" fmla="*/ 418542 w 528635"/>
              <a:gd name="connsiteY22" fmla="*/ 425222 h 594430"/>
              <a:gd name="connsiteX23" fmla="*/ 418541 w 528635"/>
              <a:gd name="connsiteY23" fmla="*/ 374242 h 594430"/>
              <a:gd name="connsiteX24" fmla="*/ 528635 w 528635"/>
              <a:gd name="connsiteY24" fmla="*/ 484336 h 594430"/>
              <a:gd name="connsiteX25" fmla="*/ 418541 w 528635"/>
              <a:gd name="connsiteY25" fmla="*/ 594430 h 594430"/>
              <a:gd name="connsiteX26" fmla="*/ 308447 w 528635"/>
              <a:gd name="connsiteY26" fmla="*/ 484336 h 594430"/>
              <a:gd name="connsiteX27" fmla="*/ 418541 w 528635"/>
              <a:gd name="connsiteY27" fmla="*/ 374242 h 594430"/>
              <a:gd name="connsiteX28" fmla="*/ 315454 w 528635"/>
              <a:gd name="connsiteY28" fmla="*/ 147520 h 594430"/>
              <a:gd name="connsiteX29" fmla="*/ 344143 w 528635"/>
              <a:gd name="connsiteY29" fmla="*/ 163350 h 594430"/>
              <a:gd name="connsiteX30" fmla="*/ 353859 w 528635"/>
              <a:gd name="connsiteY30" fmla="*/ 208442 h 594430"/>
              <a:gd name="connsiteX31" fmla="*/ 344143 w 528635"/>
              <a:gd name="connsiteY31" fmla="*/ 254104 h 594430"/>
              <a:gd name="connsiteX32" fmla="*/ 315454 w 528635"/>
              <a:gd name="connsiteY32" fmla="*/ 270278 h 594430"/>
              <a:gd name="connsiteX33" fmla="*/ 286822 w 528635"/>
              <a:gd name="connsiteY33" fmla="*/ 254104 h 594430"/>
              <a:gd name="connsiteX34" fmla="*/ 277049 w 528635"/>
              <a:gd name="connsiteY34" fmla="*/ 208442 h 594430"/>
              <a:gd name="connsiteX35" fmla="*/ 286822 w 528635"/>
              <a:gd name="connsiteY35" fmla="*/ 163350 h 594430"/>
              <a:gd name="connsiteX36" fmla="*/ 315454 w 528635"/>
              <a:gd name="connsiteY36" fmla="*/ 147520 h 594430"/>
              <a:gd name="connsiteX37" fmla="*/ 315454 w 528635"/>
              <a:gd name="connsiteY37" fmla="*/ 119859 h 594430"/>
              <a:gd name="connsiteX38" fmla="*/ 278821 w 528635"/>
              <a:gd name="connsiteY38" fmla="*/ 130489 h 594430"/>
              <a:gd name="connsiteX39" fmla="*/ 255732 w 528635"/>
              <a:gd name="connsiteY39" fmla="*/ 160950 h 594430"/>
              <a:gd name="connsiteX40" fmla="*/ 247788 w 528635"/>
              <a:gd name="connsiteY40" fmla="*/ 208556 h 594430"/>
              <a:gd name="connsiteX41" fmla="*/ 255732 w 528635"/>
              <a:gd name="connsiteY41" fmla="*/ 256448 h 594430"/>
              <a:gd name="connsiteX42" fmla="*/ 278821 w 528635"/>
              <a:gd name="connsiteY42" fmla="*/ 287194 h 594430"/>
              <a:gd name="connsiteX43" fmla="*/ 315454 w 528635"/>
              <a:gd name="connsiteY43" fmla="*/ 297938 h 594430"/>
              <a:gd name="connsiteX44" fmla="*/ 352087 w 528635"/>
              <a:gd name="connsiteY44" fmla="*/ 287194 h 594430"/>
              <a:gd name="connsiteX45" fmla="*/ 375176 w 528635"/>
              <a:gd name="connsiteY45" fmla="*/ 256448 h 594430"/>
              <a:gd name="connsiteX46" fmla="*/ 383120 w 528635"/>
              <a:gd name="connsiteY46" fmla="*/ 208556 h 594430"/>
              <a:gd name="connsiteX47" fmla="*/ 375176 w 528635"/>
              <a:gd name="connsiteY47" fmla="*/ 160950 h 594430"/>
              <a:gd name="connsiteX48" fmla="*/ 352087 w 528635"/>
              <a:gd name="connsiteY48" fmla="*/ 130489 h 594430"/>
              <a:gd name="connsiteX49" fmla="*/ 315454 w 528635"/>
              <a:gd name="connsiteY49" fmla="*/ 119859 h 594430"/>
              <a:gd name="connsiteX50" fmla="*/ 161835 w 528635"/>
              <a:gd name="connsiteY50" fmla="*/ 119745 h 594430"/>
              <a:gd name="connsiteX51" fmla="*/ 120515 w 528635"/>
              <a:gd name="connsiteY51" fmla="*/ 133004 h 594430"/>
              <a:gd name="connsiteX52" fmla="*/ 103313 w 528635"/>
              <a:gd name="connsiteY52" fmla="*/ 172323 h 594430"/>
              <a:gd name="connsiteX53" fmla="*/ 131660 w 528635"/>
              <a:gd name="connsiteY53" fmla="*/ 174380 h 594430"/>
              <a:gd name="connsiteX54" fmla="*/ 140746 w 528635"/>
              <a:gd name="connsiteY54" fmla="*/ 153235 h 594430"/>
              <a:gd name="connsiteX55" fmla="*/ 161492 w 528635"/>
              <a:gd name="connsiteY55" fmla="*/ 146262 h 594430"/>
              <a:gd name="connsiteX56" fmla="*/ 176122 w 528635"/>
              <a:gd name="connsiteY56" fmla="*/ 149063 h 594430"/>
              <a:gd name="connsiteX57" fmla="*/ 185495 w 528635"/>
              <a:gd name="connsiteY57" fmla="*/ 156892 h 594430"/>
              <a:gd name="connsiteX58" fmla="*/ 188810 w 528635"/>
              <a:gd name="connsiteY58" fmla="*/ 168322 h 594430"/>
              <a:gd name="connsiteX59" fmla="*/ 184523 w 528635"/>
              <a:gd name="connsiteY59" fmla="*/ 181352 h 594430"/>
              <a:gd name="connsiteX60" fmla="*/ 172636 w 528635"/>
              <a:gd name="connsiteY60" fmla="*/ 190096 h 594430"/>
              <a:gd name="connsiteX61" fmla="*/ 154977 w 528635"/>
              <a:gd name="connsiteY61" fmla="*/ 193240 h 594430"/>
              <a:gd name="connsiteX62" fmla="*/ 144690 w 528635"/>
              <a:gd name="connsiteY62" fmla="*/ 193240 h 594430"/>
              <a:gd name="connsiteX63" fmla="*/ 144690 w 528635"/>
              <a:gd name="connsiteY63" fmla="*/ 216557 h 594430"/>
              <a:gd name="connsiteX64" fmla="*/ 154977 w 528635"/>
              <a:gd name="connsiteY64" fmla="*/ 216557 h 594430"/>
              <a:gd name="connsiteX65" fmla="*/ 175494 w 528635"/>
              <a:gd name="connsiteY65" fmla="*/ 220157 h 594430"/>
              <a:gd name="connsiteX66" fmla="*/ 189038 w 528635"/>
              <a:gd name="connsiteY66" fmla="*/ 230216 h 594430"/>
              <a:gd name="connsiteX67" fmla="*/ 193839 w 528635"/>
              <a:gd name="connsiteY67" fmla="*/ 245246 h 594430"/>
              <a:gd name="connsiteX68" fmla="*/ 190181 w 528635"/>
              <a:gd name="connsiteY68" fmla="*/ 258619 h 594430"/>
              <a:gd name="connsiteX69" fmla="*/ 179666 w 528635"/>
              <a:gd name="connsiteY69" fmla="*/ 267763 h 594430"/>
              <a:gd name="connsiteX70" fmla="*/ 163321 w 528635"/>
              <a:gd name="connsiteY70" fmla="*/ 271078 h 594430"/>
              <a:gd name="connsiteX71" fmla="*/ 139203 w 528635"/>
              <a:gd name="connsiteY71" fmla="*/ 262505 h 594430"/>
              <a:gd name="connsiteX72" fmla="*/ 127430 w 528635"/>
              <a:gd name="connsiteY72" fmla="*/ 238845 h 594430"/>
              <a:gd name="connsiteX73" fmla="*/ 99198 w 528635"/>
              <a:gd name="connsiteY73" fmla="*/ 243417 h 594430"/>
              <a:gd name="connsiteX74" fmla="*/ 119201 w 528635"/>
              <a:gd name="connsiteY74" fmla="*/ 283308 h 594430"/>
              <a:gd name="connsiteX75" fmla="*/ 163664 w 528635"/>
              <a:gd name="connsiteY75" fmla="*/ 297596 h 594430"/>
              <a:gd name="connsiteX76" fmla="*/ 196696 w 528635"/>
              <a:gd name="connsiteY76" fmla="*/ 291252 h 594430"/>
              <a:gd name="connsiteX77" fmla="*/ 217156 w 528635"/>
              <a:gd name="connsiteY77" fmla="*/ 273821 h 594430"/>
              <a:gd name="connsiteX78" fmla="*/ 224128 w 528635"/>
              <a:gd name="connsiteY78" fmla="*/ 248675 h 594430"/>
              <a:gd name="connsiteX79" fmla="*/ 215613 w 528635"/>
              <a:gd name="connsiteY79" fmla="*/ 222558 h 594430"/>
              <a:gd name="connsiteX80" fmla="*/ 191553 w 528635"/>
              <a:gd name="connsiteY80" fmla="*/ 205870 h 594430"/>
              <a:gd name="connsiteX81" fmla="*/ 186924 w 528635"/>
              <a:gd name="connsiteY81" fmla="*/ 204685 h 594430"/>
              <a:gd name="connsiteX82" fmla="*/ 188695 w 528635"/>
              <a:gd name="connsiteY82" fmla="*/ 204212 h 594430"/>
              <a:gd name="connsiteX83" fmla="*/ 211041 w 528635"/>
              <a:gd name="connsiteY83" fmla="*/ 188439 h 594430"/>
              <a:gd name="connsiteX84" fmla="*/ 218985 w 528635"/>
              <a:gd name="connsiteY84" fmla="*/ 164550 h 594430"/>
              <a:gd name="connsiteX85" fmla="*/ 212070 w 528635"/>
              <a:gd name="connsiteY85" fmla="*/ 141176 h 594430"/>
              <a:gd name="connsiteX86" fmla="*/ 192353 w 528635"/>
              <a:gd name="connsiteY86" fmla="*/ 125403 h 594430"/>
              <a:gd name="connsiteX87" fmla="*/ 161835 w 528635"/>
              <a:gd name="connsiteY87" fmla="*/ 119745 h 594430"/>
              <a:gd name="connsiteX88" fmla="*/ 41277 w 528635"/>
              <a:gd name="connsiteY88" fmla="*/ 0 h 594430"/>
              <a:gd name="connsiteX89" fmla="*/ 434973 w 528635"/>
              <a:gd name="connsiteY89" fmla="*/ 0 h 594430"/>
              <a:gd name="connsiteX90" fmla="*/ 476250 w 528635"/>
              <a:gd name="connsiteY90" fmla="*/ 41277 h 594430"/>
              <a:gd name="connsiteX91" fmla="*/ 476250 w 528635"/>
              <a:gd name="connsiteY91" fmla="*/ 370143 h 594430"/>
              <a:gd name="connsiteX92" fmla="*/ 468880 w 528635"/>
              <a:gd name="connsiteY92" fmla="*/ 365174 h 594430"/>
              <a:gd name="connsiteX93" fmla="*/ 418541 w 528635"/>
              <a:gd name="connsiteY93" fmla="*/ 355011 h 594430"/>
              <a:gd name="connsiteX94" fmla="*/ 289216 w 528635"/>
              <a:gd name="connsiteY94" fmla="*/ 484336 h 594430"/>
              <a:gd name="connsiteX95" fmla="*/ 299379 w 528635"/>
              <a:gd name="connsiteY95" fmla="*/ 534675 h 594430"/>
              <a:gd name="connsiteX96" fmla="*/ 301137 w 528635"/>
              <a:gd name="connsiteY96" fmla="*/ 537282 h 594430"/>
              <a:gd name="connsiteX97" fmla="*/ 41277 w 528635"/>
              <a:gd name="connsiteY97" fmla="*/ 537282 h 594430"/>
              <a:gd name="connsiteX98" fmla="*/ 0 w 528635"/>
              <a:gd name="connsiteY98" fmla="*/ 496005 h 594430"/>
              <a:gd name="connsiteX99" fmla="*/ 0 w 528635"/>
              <a:gd name="connsiteY99" fmla="*/ 41277 h 594430"/>
              <a:gd name="connsiteX100" fmla="*/ 41277 w 528635"/>
              <a:gd name="connsiteY100" fmla="*/ 0 h 594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528635" h="594430">
                <a:moveTo>
                  <a:pt x="418542" y="425222"/>
                </a:moveTo>
                <a:cubicBezTo>
                  <a:pt x="411079" y="425222"/>
                  <a:pt x="405030" y="431272"/>
                  <a:pt x="405030" y="438734"/>
                </a:cubicBezTo>
                <a:lnTo>
                  <a:pt x="405030" y="470825"/>
                </a:lnTo>
                <a:lnTo>
                  <a:pt x="372939" y="470825"/>
                </a:lnTo>
                <a:cubicBezTo>
                  <a:pt x="365477" y="470825"/>
                  <a:pt x="359428" y="476874"/>
                  <a:pt x="359428" y="484336"/>
                </a:cubicBezTo>
                <a:lnTo>
                  <a:pt x="359427" y="484336"/>
                </a:lnTo>
                <a:cubicBezTo>
                  <a:pt x="359427" y="491798"/>
                  <a:pt x="365477" y="497847"/>
                  <a:pt x="372939" y="497847"/>
                </a:cubicBezTo>
                <a:lnTo>
                  <a:pt x="405030" y="497848"/>
                </a:lnTo>
                <a:lnTo>
                  <a:pt x="405030" y="529938"/>
                </a:lnTo>
                <a:cubicBezTo>
                  <a:pt x="405030" y="533669"/>
                  <a:pt x="406542" y="537047"/>
                  <a:pt x="408987" y="539493"/>
                </a:cubicBezTo>
                <a:lnTo>
                  <a:pt x="418541" y="543450"/>
                </a:lnTo>
                <a:lnTo>
                  <a:pt x="418541" y="543450"/>
                </a:lnTo>
                <a:lnTo>
                  <a:pt x="418542" y="543450"/>
                </a:lnTo>
                <a:lnTo>
                  <a:pt x="418541" y="543450"/>
                </a:lnTo>
                <a:lnTo>
                  <a:pt x="428095" y="539493"/>
                </a:lnTo>
                <a:cubicBezTo>
                  <a:pt x="430540" y="537048"/>
                  <a:pt x="432053" y="533670"/>
                  <a:pt x="432053" y="529939"/>
                </a:cubicBezTo>
                <a:lnTo>
                  <a:pt x="432053" y="497848"/>
                </a:lnTo>
                <a:lnTo>
                  <a:pt x="464143" y="497848"/>
                </a:lnTo>
                <a:cubicBezTo>
                  <a:pt x="471605" y="497848"/>
                  <a:pt x="477655" y="491798"/>
                  <a:pt x="477655" y="484336"/>
                </a:cubicBezTo>
                <a:cubicBezTo>
                  <a:pt x="477655" y="476874"/>
                  <a:pt x="471605" y="470825"/>
                  <a:pt x="464143" y="470825"/>
                </a:cubicBezTo>
                <a:lnTo>
                  <a:pt x="432053" y="470825"/>
                </a:lnTo>
                <a:lnTo>
                  <a:pt x="432053" y="438734"/>
                </a:lnTo>
                <a:cubicBezTo>
                  <a:pt x="432053" y="431272"/>
                  <a:pt x="426004" y="425222"/>
                  <a:pt x="418542" y="425222"/>
                </a:cubicBezTo>
                <a:close/>
                <a:moveTo>
                  <a:pt x="418541" y="374242"/>
                </a:moveTo>
                <a:cubicBezTo>
                  <a:pt x="479344" y="374242"/>
                  <a:pt x="528635" y="423533"/>
                  <a:pt x="528635" y="484336"/>
                </a:cubicBezTo>
                <a:cubicBezTo>
                  <a:pt x="528635" y="545139"/>
                  <a:pt x="479344" y="594430"/>
                  <a:pt x="418541" y="594430"/>
                </a:cubicBezTo>
                <a:cubicBezTo>
                  <a:pt x="357738" y="594430"/>
                  <a:pt x="308447" y="545139"/>
                  <a:pt x="308447" y="484336"/>
                </a:cubicBezTo>
                <a:cubicBezTo>
                  <a:pt x="308447" y="423533"/>
                  <a:pt x="357738" y="374242"/>
                  <a:pt x="418541" y="374242"/>
                </a:cubicBezTo>
                <a:close/>
                <a:moveTo>
                  <a:pt x="315454" y="147520"/>
                </a:moveTo>
                <a:cubicBezTo>
                  <a:pt x="328103" y="147520"/>
                  <a:pt x="337666" y="152796"/>
                  <a:pt x="344143" y="163350"/>
                </a:cubicBezTo>
                <a:cubicBezTo>
                  <a:pt x="350620" y="173904"/>
                  <a:pt x="353859" y="188934"/>
                  <a:pt x="353859" y="208442"/>
                </a:cubicBezTo>
                <a:cubicBezTo>
                  <a:pt x="353859" y="228101"/>
                  <a:pt x="350620" y="243322"/>
                  <a:pt x="344143" y="254104"/>
                </a:cubicBezTo>
                <a:cubicBezTo>
                  <a:pt x="337666" y="264887"/>
                  <a:pt x="328103" y="270278"/>
                  <a:pt x="315454" y="270278"/>
                </a:cubicBezTo>
                <a:cubicBezTo>
                  <a:pt x="302881" y="270278"/>
                  <a:pt x="293337" y="264887"/>
                  <a:pt x="286822" y="254104"/>
                </a:cubicBezTo>
                <a:cubicBezTo>
                  <a:pt x="280307" y="243322"/>
                  <a:pt x="277049" y="228101"/>
                  <a:pt x="277049" y="208442"/>
                </a:cubicBezTo>
                <a:cubicBezTo>
                  <a:pt x="277049" y="188934"/>
                  <a:pt x="280307" y="173904"/>
                  <a:pt x="286822" y="163350"/>
                </a:cubicBezTo>
                <a:cubicBezTo>
                  <a:pt x="293337" y="152796"/>
                  <a:pt x="302881" y="147520"/>
                  <a:pt x="315454" y="147520"/>
                </a:cubicBezTo>
                <a:close/>
                <a:moveTo>
                  <a:pt x="315454" y="119859"/>
                </a:moveTo>
                <a:cubicBezTo>
                  <a:pt x="301128" y="119859"/>
                  <a:pt x="288917" y="123402"/>
                  <a:pt x="278821" y="130489"/>
                </a:cubicBezTo>
                <a:cubicBezTo>
                  <a:pt x="268724" y="137576"/>
                  <a:pt x="261028" y="147729"/>
                  <a:pt x="255732" y="160950"/>
                </a:cubicBezTo>
                <a:cubicBezTo>
                  <a:pt x="250436" y="174171"/>
                  <a:pt x="247788" y="190039"/>
                  <a:pt x="247788" y="208556"/>
                </a:cubicBezTo>
                <a:cubicBezTo>
                  <a:pt x="247788" y="227149"/>
                  <a:pt x="250436" y="243113"/>
                  <a:pt x="255732" y="256448"/>
                </a:cubicBezTo>
                <a:cubicBezTo>
                  <a:pt x="261028" y="269783"/>
                  <a:pt x="268724" y="280031"/>
                  <a:pt x="278821" y="287194"/>
                </a:cubicBezTo>
                <a:cubicBezTo>
                  <a:pt x="288917" y="294357"/>
                  <a:pt x="301128" y="297938"/>
                  <a:pt x="315454" y="297938"/>
                </a:cubicBezTo>
                <a:cubicBezTo>
                  <a:pt x="329779" y="297938"/>
                  <a:pt x="341991" y="294357"/>
                  <a:pt x="352087" y="287194"/>
                </a:cubicBezTo>
                <a:cubicBezTo>
                  <a:pt x="362184" y="280031"/>
                  <a:pt x="369880" y="269783"/>
                  <a:pt x="375176" y="256448"/>
                </a:cubicBezTo>
                <a:cubicBezTo>
                  <a:pt x="380472" y="243113"/>
                  <a:pt x="383120" y="227149"/>
                  <a:pt x="383120" y="208556"/>
                </a:cubicBezTo>
                <a:cubicBezTo>
                  <a:pt x="383120" y="190039"/>
                  <a:pt x="380472" y="174171"/>
                  <a:pt x="375176" y="160950"/>
                </a:cubicBezTo>
                <a:cubicBezTo>
                  <a:pt x="369880" y="147729"/>
                  <a:pt x="362184" y="137576"/>
                  <a:pt x="352087" y="130489"/>
                </a:cubicBezTo>
                <a:cubicBezTo>
                  <a:pt x="341991" y="123402"/>
                  <a:pt x="329779" y="119859"/>
                  <a:pt x="315454" y="119859"/>
                </a:cubicBezTo>
                <a:close/>
                <a:moveTo>
                  <a:pt x="161835" y="119745"/>
                </a:moveTo>
                <a:cubicBezTo>
                  <a:pt x="144385" y="119745"/>
                  <a:pt x="130612" y="124164"/>
                  <a:pt x="120515" y="133004"/>
                </a:cubicBezTo>
                <a:cubicBezTo>
                  <a:pt x="110419" y="141843"/>
                  <a:pt x="104685" y="154949"/>
                  <a:pt x="103313" y="172323"/>
                </a:cubicBezTo>
                <a:lnTo>
                  <a:pt x="131660" y="174380"/>
                </a:lnTo>
                <a:cubicBezTo>
                  <a:pt x="132574" y="164931"/>
                  <a:pt x="135603" y="157883"/>
                  <a:pt x="140746" y="153235"/>
                </a:cubicBezTo>
                <a:cubicBezTo>
                  <a:pt x="145890" y="148586"/>
                  <a:pt x="152805" y="146262"/>
                  <a:pt x="161492" y="146262"/>
                </a:cubicBezTo>
                <a:cubicBezTo>
                  <a:pt x="167207" y="146262"/>
                  <a:pt x="172084" y="147196"/>
                  <a:pt x="176122" y="149063"/>
                </a:cubicBezTo>
                <a:cubicBezTo>
                  <a:pt x="180161" y="150930"/>
                  <a:pt x="183285" y="153539"/>
                  <a:pt x="185495" y="156892"/>
                </a:cubicBezTo>
                <a:cubicBezTo>
                  <a:pt x="187705" y="160245"/>
                  <a:pt x="188810" y="164055"/>
                  <a:pt x="188810" y="168322"/>
                </a:cubicBezTo>
                <a:cubicBezTo>
                  <a:pt x="188810" y="173275"/>
                  <a:pt x="187381" y="177619"/>
                  <a:pt x="184523" y="181352"/>
                </a:cubicBezTo>
                <a:cubicBezTo>
                  <a:pt x="181666" y="185086"/>
                  <a:pt x="177703" y="188001"/>
                  <a:pt x="172636" y="190096"/>
                </a:cubicBezTo>
                <a:cubicBezTo>
                  <a:pt x="167569" y="192192"/>
                  <a:pt x="161682" y="193240"/>
                  <a:pt x="154977" y="193240"/>
                </a:cubicBezTo>
                <a:lnTo>
                  <a:pt x="144690" y="193240"/>
                </a:lnTo>
                <a:lnTo>
                  <a:pt x="144690" y="216557"/>
                </a:lnTo>
                <a:lnTo>
                  <a:pt x="154977" y="216557"/>
                </a:lnTo>
                <a:cubicBezTo>
                  <a:pt x="162825" y="216557"/>
                  <a:pt x="169664" y="217757"/>
                  <a:pt x="175494" y="220157"/>
                </a:cubicBezTo>
                <a:cubicBezTo>
                  <a:pt x="181323" y="222558"/>
                  <a:pt x="185838" y="225910"/>
                  <a:pt x="189038" y="230216"/>
                </a:cubicBezTo>
                <a:cubicBezTo>
                  <a:pt x="192238" y="234521"/>
                  <a:pt x="193839" y="239531"/>
                  <a:pt x="193839" y="245246"/>
                </a:cubicBezTo>
                <a:cubicBezTo>
                  <a:pt x="193839" y="250275"/>
                  <a:pt x="192620" y="254733"/>
                  <a:pt x="190181" y="258619"/>
                </a:cubicBezTo>
                <a:cubicBezTo>
                  <a:pt x="187743" y="262505"/>
                  <a:pt x="184238" y="265553"/>
                  <a:pt x="179666" y="267763"/>
                </a:cubicBezTo>
                <a:cubicBezTo>
                  <a:pt x="175094" y="269973"/>
                  <a:pt x="169645" y="271078"/>
                  <a:pt x="163321" y="271078"/>
                </a:cubicBezTo>
                <a:cubicBezTo>
                  <a:pt x="153262" y="271078"/>
                  <a:pt x="145223" y="268220"/>
                  <a:pt x="139203" y="262505"/>
                </a:cubicBezTo>
                <a:cubicBezTo>
                  <a:pt x="133184" y="256790"/>
                  <a:pt x="129259" y="248904"/>
                  <a:pt x="127430" y="238845"/>
                </a:cubicBezTo>
                <a:lnTo>
                  <a:pt x="99198" y="243417"/>
                </a:lnTo>
                <a:cubicBezTo>
                  <a:pt x="102170" y="260486"/>
                  <a:pt x="108838" y="273783"/>
                  <a:pt x="119201" y="283308"/>
                </a:cubicBezTo>
                <a:cubicBezTo>
                  <a:pt x="129564" y="292833"/>
                  <a:pt x="144385" y="297596"/>
                  <a:pt x="163664" y="297596"/>
                </a:cubicBezTo>
                <a:cubicBezTo>
                  <a:pt x="176694" y="297596"/>
                  <a:pt x="187705" y="295481"/>
                  <a:pt x="196696" y="291252"/>
                </a:cubicBezTo>
                <a:cubicBezTo>
                  <a:pt x="205688" y="287023"/>
                  <a:pt x="212508" y="281213"/>
                  <a:pt x="217156" y="273821"/>
                </a:cubicBezTo>
                <a:cubicBezTo>
                  <a:pt x="221804" y="266430"/>
                  <a:pt x="224128" y="258048"/>
                  <a:pt x="224128" y="248675"/>
                </a:cubicBezTo>
                <a:cubicBezTo>
                  <a:pt x="224128" y="238541"/>
                  <a:pt x="221290" y="229835"/>
                  <a:pt x="215613" y="222558"/>
                </a:cubicBezTo>
                <a:cubicBezTo>
                  <a:pt x="209936" y="215280"/>
                  <a:pt x="201916" y="209718"/>
                  <a:pt x="191553" y="205870"/>
                </a:cubicBezTo>
                <a:lnTo>
                  <a:pt x="186924" y="204685"/>
                </a:lnTo>
                <a:lnTo>
                  <a:pt x="188695" y="204212"/>
                </a:lnTo>
                <a:cubicBezTo>
                  <a:pt x="198296" y="200479"/>
                  <a:pt x="205745" y="195221"/>
                  <a:pt x="211041" y="188439"/>
                </a:cubicBezTo>
                <a:cubicBezTo>
                  <a:pt x="216337" y="181657"/>
                  <a:pt x="218985" y="173694"/>
                  <a:pt x="218985" y="164550"/>
                </a:cubicBezTo>
                <a:cubicBezTo>
                  <a:pt x="218985" y="155711"/>
                  <a:pt x="216680" y="147920"/>
                  <a:pt x="212070" y="141176"/>
                </a:cubicBezTo>
                <a:cubicBezTo>
                  <a:pt x="207459" y="134432"/>
                  <a:pt x="200887" y="129174"/>
                  <a:pt x="192353" y="125403"/>
                </a:cubicBezTo>
                <a:cubicBezTo>
                  <a:pt x="183818" y="121631"/>
                  <a:pt x="173646" y="119745"/>
                  <a:pt x="161835" y="119745"/>
                </a:cubicBezTo>
                <a:close/>
                <a:moveTo>
                  <a:pt x="41277" y="0"/>
                </a:moveTo>
                <a:lnTo>
                  <a:pt x="434973" y="0"/>
                </a:lnTo>
                <a:cubicBezTo>
                  <a:pt x="457770" y="0"/>
                  <a:pt x="476250" y="18480"/>
                  <a:pt x="476250" y="41277"/>
                </a:cubicBezTo>
                <a:lnTo>
                  <a:pt x="476250" y="370143"/>
                </a:lnTo>
                <a:lnTo>
                  <a:pt x="468880" y="365174"/>
                </a:lnTo>
                <a:cubicBezTo>
                  <a:pt x="453408" y="358630"/>
                  <a:pt x="436397" y="355011"/>
                  <a:pt x="418541" y="355011"/>
                </a:cubicBezTo>
                <a:cubicBezTo>
                  <a:pt x="347117" y="355011"/>
                  <a:pt x="289216" y="412912"/>
                  <a:pt x="289216" y="484336"/>
                </a:cubicBezTo>
                <a:cubicBezTo>
                  <a:pt x="289216" y="502192"/>
                  <a:pt x="292835" y="519203"/>
                  <a:pt x="299379" y="534675"/>
                </a:cubicBezTo>
                <a:lnTo>
                  <a:pt x="301137" y="537282"/>
                </a:lnTo>
                <a:lnTo>
                  <a:pt x="41277" y="537282"/>
                </a:lnTo>
                <a:cubicBezTo>
                  <a:pt x="18480" y="537282"/>
                  <a:pt x="0" y="518802"/>
                  <a:pt x="0" y="496005"/>
                </a:cubicBezTo>
                <a:lnTo>
                  <a:pt x="0" y="41277"/>
                </a:lnTo>
                <a:cubicBezTo>
                  <a:pt x="0" y="18480"/>
                  <a:pt x="18480" y="0"/>
                  <a:pt x="41277" y="0"/>
                </a:cubicBezTo>
                <a:close/>
              </a:path>
            </a:pathLst>
          </a:custGeom>
          <a:solidFill>
            <a:srgbClr val="616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mn-ea"/>
              <a:sym typeface="+mn-lt"/>
            </a:endParaRPr>
          </a:p>
        </p:txBody>
      </p:sp>
    </p:spTree>
    <p:extLst>
      <p:ext uri="{BB962C8B-B14F-4D97-AF65-F5344CB8AC3E}">
        <p14:creationId xmlns:p14="http://schemas.microsoft.com/office/powerpoint/2010/main" val="2780698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bldLst>
      <p:bldP spid="20" grpId="0"/>
      <p:bldP spid="20"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62DD33EB-9678-4D1A-90BC-36F30BAAFA20}"/>
              </a:ext>
            </a:extLst>
          </p:cNvPr>
          <p:cNvSpPr txBox="1"/>
          <p:nvPr/>
        </p:nvSpPr>
        <p:spPr>
          <a:xfrm>
            <a:off x="276143" y="260371"/>
            <a:ext cx="2803941" cy="461665"/>
          </a:xfrm>
          <a:prstGeom prst="rect">
            <a:avLst/>
          </a:prstGeom>
          <a:noFill/>
        </p:spPr>
        <p:txBody>
          <a:bodyPr wrap="square" rtlCol="0">
            <a:spAutoFit/>
          </a:bodyPr>
          <a:lstStyle/>
          <a:p>
            <a:r>
              <a:rPr lang="zh-CN" altLang="en-US" sz="2400" dirty="0">
                <a:cs typeface="+mn-ea"/>
                <a:sym typeface="+mn-lt"/>
              </a:rPr>
              <a:t>系统软件逻辑框图</a:t>
            </a:r>
          </a:p>
        </p:txBody>
      </p:sp>
      <p:sp>
        <p:nvSpPr>
          <p:cNvPr id="42" name="Freeform 20">
            <a:extLst>
              <a:ext uri="{FF2B5EF4-FFF2-40B4-BE49-F238E27FC236}">
                <a16:creationId xmlns:a16="http://schemas.microsoft.com/office/drawing/2014/main" id="{F5F410E0-D9A2-4A02-B08F-F80CFE6EE299}"/>
              </a:ext>
            </a:extLst>
          </p:cNvPr>
          <p:cNvSpPr/>
          <p:nvPr/>
        </p:nvSpPr>
        <p:spPr>
          <a:xfrm flipH="1">
            <a:off x="9644994" y="0"/>
            <a:ext cx="2548593" cy="1750496"/>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DBDBFD"/>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a:solidFill>
                <a:schemeClr val="tx1"/>
              </a:solidFill>
              <a:cs typeface="+mn-ea"/>
              <a:sym typeface="+mn-lt"/>
            </a:endParaRPr>
          </a:p>
        </p:txBody>
      </p:sp>
      <p:pic>
        <p:nvPicPr>
          <p:cNvPr id="3" name="图片 2"/>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276143" y="1192276"/>
            <a:ext cx="11562904" cy="3991425"/>
          </a:xfrm>
          <a:prstGeom prst="rect">
            <a:avLst/>
          </a:prstGeom>
        </p:spPr>
      </p:pic>
    </p:spTree>
    <p:extLst>
      <p:ext uri="{BB962C8B-B14F-4D97-AF65-F5344CB8AC3E}">
        <p14:creationId xmlns:p14="http://schemas.microsoft.com/office/powerpoint/2010/main" val="375704132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62DD33EB-9678-4D1A-90BC-36F30BAAFA20}"/>
              </a:ext>
            </a:extLst>
          </p:cNvPr>
          <p:cNvSpPr txBox="1"/>
          <p:nvPr/>
        </p:nvSpPr>
        <p:spPr>
          <a:xfrm>
            <a:off x="276143" y="260371"/>
            <a:ext cx="2803941" cy="461665"/>
          </a:xfrm>
          <a:prstGeom prst="rect">
            <a:avLst/>
          </a:prstGeom>
          <a:noFill/>
        </p:spPr>
        <p:txBody>
          <a:bodyPr wrap="square" rtlCol="0">
            <a:spAutoFit/>
          </a:bodyPr>
          <a:lstStyle/>
          <a:p>
            <a:r>
              <a:rPr lang="zh-CN" altLang="en-US" sz="2400" dirty="0" smtClean="0">
                <a:cs typeface="+mn-ea"/>
                <a:sym typeface="+mn-lt"/>
              </a:rPr>
              <a:t>巡线功能逻辑框图</a:t>
            </a:r>
            <a:endParaRPr lang="zh-CN" altLang="en-US" sz="2400" dirty="0">
              <a:cs typeface="+mn-ea"/>
              <a:sym typeface="+mn-lt"/>
            </a:endParaRPr>
          </a:p>
        </p:txBody>
      </p:sp>
      <p:sp>
        <p:nvSpPr>
          <p:cNvPr id="42" name="Freeform 20">
            <a:extLst>
              <a:ext uri="{FF2B5EF4-FFF2-40B4-BE49-F238E27FC236}">
                <a16:creationId xmlns:a16="http://schemas.microsoft.com/office/drawing/2014/main" id="{F5F410E0-D9A2-4A02-B08F-F80CFE6EE299}"/>
              </a:ext>
            </a:extLst>
          </p:cNvPr>
          <p:cNvSpPr/>
          <p:nvPr/>
        </p:nvSpPr>
        <p:spPr>
          <a:xfrm flipH="1">
            <a:off x="9644994" y="0"/>
            <a:ext cx="2548593" cy="1750496"/>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DBDBFD"/>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a:solidFill>
                <a:schemeClr val="tx1"/>
              </a:solidFill>
              <a:cs typeface="+mn-ea"/>
              <a:sym typeface="+mn-lt"/>
            </a:endParaRPr>
          </a:p>
        </p:txBody>
      </p:sp>
      <p:pic>
        <p:nvPicPr>
          <p:cNvPr id="2" name="图片 1"/>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472966" y="2468772"/>
            <a:ext cx="11397662" cy="1630262"/>
          </a:xfrm>
          <a:prstGeom prst="rect">
            <a:avLst/>
          </a:prstGeom>
        </p:spPr>
      </p:pic>
    </p:spTree>
    <p:extLst>
      <p:ext uri="{BB962C8B-B14F-4D97-AF65-F5344CB8AC3E}">
        <p14:creationId xmlns:p14="http://schemas.microsoft.com/office/powerpoint/2010/main" val="1991327036"/>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62DD33EB-9678-4D1A-90BC-36F30BAAFA20}"/>
              </a:ext>
            </a:extLst>
          </p:cNvPr>
          <p:cNvSpPr txBox="1"/>
          <p:nvPr/>
        </p:nvSpPr>
        <p:spPr>
          <a:xfrm>
            <a:off x="276143" y="260371"/>
            <a:ext cx="2803941" cy="461665"/>
          </a:xfrm>
          <a:prstGeom prst="rect">
            <a:avLst/>
          </a:prstGeom>
          <a:noFill/>
        </p:spPr>
        <p:txBody>
          <a:bodyPr wrap="square" rtlCol="0">
            <a:spAutoFit/>
          </a:bodyPr>
          <a:lstStyle/>
          <a:p>
            <a:r>
              <a:rPr lang="zh-CN" altLang="en-US" sz="2400" dirty="0" smtClean="0">
                <a:cs typeface="+mn-ea"/>
                <a:sym typeface="+mn-lt"/>
              </a:rPr>
              <a:t>避障功能逻辑框图</a:t>
            </a:r>
            <a:endParaRPr lang="zh-CN" altLang="en-US" sz="2400" dirty="0">
              <a:cs typeface="+mn-ea"/>
              <a:sym typeface="+mn-lt"/>
            </a:endParaRPr>
          </a:p>
        </p:txBody>
      </p:sp>
      <p:sp>
        <p:nvSpPr>
          <p:cNvPr id="42" name="Freeform 20">
            <a:extLst>
              <a:ext uri="{FF2B5EF4-FFF2-40B4-BE49-F238E27FC236}">
                <a16:creationId xmlns:a16="http://schemas.microsoft.com/office/drawing/2014/main" id="{F5F410E0-D9A2-4A02-B08F-F80CFE6EE299}"/>
              </a:ext>
            </a:extLst>
          </p:cNvPr>
          <p:cNvSpPr/>
          <p:nvPr/>
        </p:nvSpPr>
        <p:spPr>
          <a:xfrm flipH="1">
            <a:off x="9644994" y="0"/>
            <a:ext cx="2548593" cy="1750496"/>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DBDBFD"/>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a:solidFill>
                <a:schemeClr val="tx1"/>
              </a:solidFill>
              <a:cs typeface="+mn-ea"/>
              <a:sym typeface="+mn-lt"/>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6143" y="1386220"/>
            <a:ext cx="11475245" cy="4388938"/>
          </a:xfrm>
          <a:prstGeom prst="rect">
            <a:avLst/>
          </a:prstGeom>
        </p:spPr>
      </p:pic>
    </p:spTree>
    <p:extLst>
      <p:ext uri="{BB962C8B-B14F-4D97-AF65-F5344CB8AC3E}">
        <p14:creationId xmlns:p14="http://schemas.microsoft.com/office/powerpoint/2010/main" val="77276042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a:extLst>
              <a:ext uri="{FF2B5EF4-FFF2-40B4-BE49-F238E27FC236}">
                <a16:creationId xmlns:a16="http://schemas.microsoft.com/office/drawing/2014/main" id="{BAEB0924-10BC-4E6C-998D-AA40F81B0A61}"/>
              </a:ext>
            </a:extLst>
          </p:cNvPr>
          <p:cNvSpPr/>
          <p:nvPr/>
        </p:nvSpPr>
        <p:spPr>
          <a:xfrm>
            <a:off x="8465062" y="5229225"/>
            <a:ext cx="3728528" cy="1628775"/>
          </a:xfrm>
          <a:custGeom>
            <a:avLst/>
            <a:gdLst>
              <a:gd name="connsiteX0" fmla="*/ 2856319 w 2856319"/>
              <a:gd name="connsiteY0" fmla="*/ 0 h 1247758"/>
              <a:gd name="connsiteX1" fmla="*/ 2856319 w 2856319"/>
              <a:gd name="connsiteY1" fmla="*/ 1247758 h 1247758"/>
              <a:gd name="connsiteX2" fmla="*/ 3522 w 2856319"/>
              <a:gd name="connsiteY2" fmla="*/ 1247758 h 1247758"/>
              <a:gd name="connsiteX3" fmla="*/ 0 w 2856319"/>
              <a:gd name="connsiteY3" fmla="*/ 1164497 h 1247758"/>
              <a:gd name="connsiteX4" fmla="*/ 106202 w 2856319"/>
              <a:gd name="connsiteY4" fmla="*/ 891030 h 1247758"/>
              <a:gd name="connsiteX5" fmla="*/ 307984 w 2856319"/>
              <a:gd name="connsiteY5" fmla="*/ 758278 h 1247758"/>
              <a:gd name="connsiteX6" fmla="*/ 767304 w 2856319"/>
              <a:gd name="connsiteY6" fmla="*/ 665350 h 1247758"/>
              <a:gd name="connsiteX7" fmla="*/ 1712496 w 2856319"/>
              <a:gd name="connsiteY7" fmla="*/ 439674 h 1247758"/>
              <a:gd name="connsiteX8" fmla="*/ 2086857 w 2856319"/>
              <a:gd name="connsiteY8" fmla="*/ 301612 h 1247758"/>
              <a:gd name="connsiteX9" fmla="*/ 2649724 w 2856319"/>
              <a:gd name="connsiteY9" fmla="*/ 75933 h 1247758"/>
              <a:gd name="connsiteX10" fmla="*/ 2840803 w 2856319"/>
              <a:gd name="connsiteY10" fmla="*/ 4579 h 1247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6319" h="1247758">
                <a:moveTo>
                  <a:pt x="2856319" y="0"/>
                </a:moveTo>
                <a:lnTo>
                  <a:pt x="2856319" y="1247758"/>
                </a:lnTo>
                <a:lnTo>
                  <a:pt x="3522" y="1247758"/>
                </a:lnTo>
                <a:lnTo>
                  <a:pt x="0" y="1164497"/>
                </a:lnTo>
                <a:cubicBezTo>
                  <a:pt x="5310" y="1063605"/>
                  <a:pt x="34514" y="962714"/>
                  <a:pt x="106202" y="891030"/>
                </a:cubicBezTo>
                <a:cubicBezTo>
                  <a:pt x="161956" y="835272"/>
                  <a:pt x="233643" y="790138"/>
                  <a:pt x="307984" y="758278"/>
                </a:cubicBezTo>
                <a:cubicBezTo>
                  <a:pt x="454010" y="697211"/>
                  <a:pt x="610658" y="678627"/>
                  <a:pt x="767304" y="665350"/>
                </a:cubicBezTo>
                <a:cubicBezTo>
                  <a:pt x="1093874" y="641456"/>
                  <a:pt x="1415132" y="588356"/>
                  <a:pt x="1712496" y="439674"/>
                </a:cubicBezTo>
                <a:cubicBezTo>
                  <a:pt x="1831973" y="381263"/>
                  <a:pt x="1962069" y="349403"/>
                  <a:pt x="2086857" y="301612"/>
                </a:cubicBezTo>
                <a:cubicBezTo>
                  <a:pt x="2275363" y="227271"/>
                  <a:pt x="2463871" y="155584"/>
                  <a:pt x="2649724" y="75933"/>
                </a:cubicBezTo>
                <a:cubicBezTo>
                  <a:pt x="2712781" y="49382"/>
                  <a:pt x="2776501" y="25819"/>
                  <a:pt x="2840803" y="4579"/>
                </a:cubicBezTo>
                <a:close/>
              </a:path>
            </a:pathLst>
          </a:custGeom>
          <a:solidFill>
            <a:srgbClr val="DBDBFD"/>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5" name="Freeform: Shape 7">
            <a:extLst>
              <a:ext uri="{FF2B5EF4-FFF2-40B4-BE49-F238E27FC236}">
                <a16:creationId xmlns:a16="http://schemas.microsoft.com/office/drawing/2014/main" id="{3C0D4919-8FBD-477B-8A82-A60EA1947CC1}"/>
              </a:ext>
            </a:extLst>
          </p:cNvPr>
          <p:cNvSpPr/>
          <p:nvPr/>
        </p:nvSpPr>
        <p:spPr>
          <a:xfrm>
            <a:off x="7880904" y="5465732"/>
            <a:ext cx="1347414" cy="1147018"/>
          </a:xfrm>
          <a:custGeom>
            <a:avLst/>
            <a:gdLst>
              <a:gd name="connsiteX0" fmla="*/ 5502 w 370310"/>
              <a:gd name="connsiteY0" fmla="*/ 269705 h 315235"/>
              <a:gd name="connsiteX1" fmla="*/ 15979 w 370310"/>
              <a:gd name="connsiteY1" fmla="*/ 175407 h 315235"/>
              <a:gd name="connsiteX2" fmla="*/ 46459 w 370310"/>
              <a:gd name="connsiteY2" fmla="*/ 150642 h 315235"/>
              <a:gd name="connsiteX3" fmla="*/ 127422 w 370310"/>
              <a:gd name="connsiteY3" fmla="*/ 87777 h 315235"/>
              <a:gd name="connsiteX4" fmla="*/ 175047 w 370310"/>
              <a:gd name="connsiteY4" fmla="*/ 49677 h 315235"/>
              <a:gd name="connsiteX5" fmla="*/ 207432 w 370310"/>
              <a:gd name="connsiteY5" fmla="*/ 36342 h 315235"/>
              <a:gd name="connsiteX6" fmla="*/ 270297 w 370310"/>
              <a:gd name="connsiteY6" fmla="*/ 17292 h 315235"/>
              <a:gd name="connsiteX7" fmla="*/ 317922 w 370310"/>
              <a:gd name="connsiteY7" fmla="*/ 1100 h 315235"/>
              <a:gd name="connsiteX8" fmla="*/ 334114 w 370310"/>
              <a:gd name="connsiteY8" fmla="*/ 1100 h 315235"/>
              <a:gd name="connsiteX9" fmla="*/ 369357 w 370310"/>
              <a:gd name="connsiteY9" fmla="*/ 36342 h 315235"/>
              <a:gd name="connsiteX10" fmla="*/ 335067 w 370310"/>
              <a:gd name="connsiteY10" fmla="*/ 104922 h 315235"/>
              <a:gd name="connsiteX11" fmla="*/ 277917 w 370310"/>
              <a:gd name="connsiteY11" fmla="*/ 138260 h 315235"/>
              <a:gd name="connsiteX12" fmla="*/ 211242 w 370310"/>
              <a:gd name="connsiteY12" fmla="*/ 179217 h 315235"/>
              <a:gd name="connsiteX13" fmla="*/ 160759 w 370310"/>
              <a:gd name="connsiteY13" fmla="*/ 234462 h 315235"/>
              <a:gd name="connsiteX14" fmla="*/ 104562 w 370310"/>
              <a:gd name="connsiteY14" fmla="*/ 301137 h 315235"/>
              <a:gd name="connsiteX15" fmla="*/ 15979 w 370310"/>
              <a:gd name="connsiteY15" fmla="*/ 287802 h 315235"/>
              <a:gd name="connsiteX16" fmla="*/ 5502 w 370310"/>
              <a:gd name="connsiteY16" fmla="*/ 269705 h 315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310" h="315235">
                <a:moveTo>
                  <a:pt x="5502" y="269705"/>
                </a:moveTo>
                <a:cubicBezTo>
                  <a:pt x="-3071" y="238272"/>
                  <a:pt x="-3071" y="204935"/>
                  <a:pt x="15979" y="175407"/>
                </a:cubicBezTo>
                <a:cubicBezTo>
                  <a:pt x="22647" y="164930"/>
                  <a:pt x="35029" y="156357"/>
                  <a:pt x="46459" y="150642"/>
                </a:cubicBezTo>
                <a:cubicBezTo>
                  <a:pt x="77892" y="134450"/>
                  <a:pt x="101704" y="110637"/>
                  <a:pt x="127422" y="87777"/>
                </a:cubicBezTo>
                <a:cubicBezTo>
                  <a:pt x="142662" y="74442"/>
                  <a:pt x="157902" y="61107"/>
                  <a:pt x="175047" y="49677"/>
                </a:cubicBezTo>
                <a:cubicBezTo>
                  <a:pt x="184572" y="43010"/>
                  <a:pt x="196954" y="37295"/>
                  <a:pt x="207432" y="36342"/>
                </a:cubicBezTo>
                <a:cubicBezTo>
                  <a:pt x="229339" y="34437"/>
                  <a:pt x="249342" y="25865"/>
                  <a:pt x="270297" y="17292"/>
                </a:cubicBezTo>
                <a:cubicBezTo>
                  <a:pt x="285537" y="10625"/>
                  <a:pt x="301729" y="5862"/>
                  <a:pt x="317922" y="1100"/>
                </a:cubicBezTo>
                <a:cubicBezTo>
                  <a:pt x="322684" y="-805"/>
                  <a:pt x="329352" y="147"/>
                  <a:pt x="334114" y="1100"/>
                </a:cubicBezTo>
                <a:cubicBezTo>
                  <a:pt x="355069" y="3957"/>
                  <a:pt x="366499" y="15387"/>
                  <a:pt x="369357" y="36342"/>
                </a:cubicBezTo>
                <a:cubicBezTo>
                  <a:pt x="374119" y="66822"/>
                  <a:pt x="360784" y="89682"/>
                  <a:pt x="335067" y="104922"/>
                </a:cubicBezTo>
                <a:cubicBezTo>
                  <a:pt x="316017" y="116352"/>
                  <a:pt x="296967" y="126830"/>
                  <a:pt x="277917" y="138260"/>
                </a:cubicBezTo>
                <a:cubicBezTo>
                  <a:pt x="256009" y="151595"/>
                  <a:pt x="233149" y="164930"/>
                  <a:pt x="211242" y="179217"/>
                </a:cubicBezTo>
                <a:cubicBezTo>
                  <a:pt x="190287" y="193505"/>
                  <a:pt x="173142" y="211602"/>
                  <a:pt x="160759" y="234462"/>
                </a:cubicBezTo>
                <a:cubicBezTo>
                  <a:pt x="146472" y="260180"/>
                  <a:pt x="126469" y="281135"/>
                  <a:pt x="104562" y="301137"/>
                </a:cubicBezTo>
                <a:cubicBezTo>
                  <a:pt x="77892" y="324950"/>
                  <a:pt x="36934" y="317330"/>
                  <a:pt x="15979" y="287802"/>
                </a:cubicBezTo>
                <a:cubicBezTo>
                  <a:pt x="13122" y="282087"/>
                  <a:pt x="9312" y="276372"/>
                  <a:pt x="5502" y="269705"/>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6" name="Freeform: Shape 8">
            <a:extLst>
              <a:ext uri="{FF2B5EF4-FFF2-40B4-BE49-F238E27FC236}">
                <a16:creationId xmlns:a16="http://schemas.microsoft.com/office/drawing/2014/main" id="{5C14BC8C-263D-424E-8777-30462D4C3D8C}"/>
              </a:ext>
            </a:extLst>
          </p:cNvPr>
          <p:cNvSpPr/>
          <p:nvPr/>
        </p:nvSpPr>
        <p:spPr>
          <a:xfrm>
            <a:off x="7971143" y="5332227"/>
            <a:ext cx="310985" cy="330695"/>
          </a:xfrm>
          <a:custGeom>
            <a:avLst/>
            <a:gdLst>
              <a:gd name="connsiteX0" fmla="*/ 83804 w 85468"/>
              <a:gd name="connsiteY0" fmla="*/ 23494 h 90885"/>
              <a:gd name="connsiteX1" fmla="*/ 77137 w 85468"/>
              <a:gd name="connsiteY1" fmla="*/ 55879 h 90885"/>
              <a:gd name="connsiteX2" fmla="*/ 39037 w 85468"/>
              <a:gd name="connsiteY2" fmla="*/ 87311 h 90885"/>
              <a:gd name="connsiteX3" fmla="*/ 937 w 85468"/>
              <a:gd name="connsiteY3" fmla="*/ 67309 h 90885"/>
              <a:gd name="connsiteX4" fmla="*/ 49514 w 85468"/>
              <a:gd name="connsiteY4" fmla="*/ 634 h 90885"/>
              <a:gd name="connsiteX5" fmla="*/ 83804 w 85468"/>
              <a:gd name="connsiteY5" fmla="*/ 23494 h 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468" h="90885">
                <a:moveTo>
                  <a:pt x="83804" y="23494"/>
                </a:moveTo>
                <a:cubicBezTo>
                  <a:pt x="86662" y="32066"/>
                  <a:pt x="86662" y="45401"/>
                  <a:pt x="77137" y="55879"/>
                </a:cubicBezTo>
                <a:cubicBezTo>
                  <a:pt x="65707" y="68261"/>
                  <a:pt x="53324" y="78739"/>
                  <a:pt x="39037" y="87311"/>
                </a:cubicBezTo>
                <a:cubicBezTo>
                  <a:pt x="22844" y="96836"/>
                  <a:pt x="3794" y="86359"/>
                  <a:pt x="937" y="67309"/>
                </a:cubicBezTo>
                <a:cubicBezTo>
                  <a:pt x="-4778" y="33971"/>
                  <a:pt x="16177" y="4444"/>
                  <a:pt x="49514" y="634"/>
                </a:cubicBezTo>
                <a:cubicBezTo>
                  <a:pt x="64754" y="-2224"/>
                  <a:pt x="76184" y="4444"/>
                  <a:pt x="83804" y="23494"/>
                </a:cubicBez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Graphic 15">
            <a:extLst>
              <a:ext uri="{FF2B5EF4-FFF2-40B4-BE49-F238E27FC236}">
                <a16:creationId xmlns:a16="http://schemas.microsoft.com/office/drawing/2014/main" id="{52E13392-D167-4470-9241-232B51D5B0FB}"/>
              </a:ext>
            </a:extLst>
          </p:cNvPr>
          <p:cNvSpPr/>
          <p:nvPr/>
        </p:nvSpPr>
        <p:spPr>
          <a:xfrm>
            <a:off x="0" y="1"/>
            <a:ext cx="4034720" cy="2378868"/>
          </a:xfrm>
          <a:custGeom>
            <a:avLst/>
            <a:gdLst>
              <a:gd name="connsiteX0" fmla="*/ 0 w 2790782"/>
              <a:gd name="connsiteY0" fmla="*/ 0 h 1645443"/>
              <a:gd name="connsiteX1" fmla="*/ 2790782 w 2790782"/>
              <a:gd name="connsiteY1" fmla="*/ 0 h 1645443"/>
              <a:gd name="connsiteX2" fmla="*/ 2779492 w 2790782"/>
              <a:gd name="connsiteY2" fmla="*/ 61961 h 1645443"/>
              <a:gd name="connsiteX3" fmla="*/ 2012523 w 2790782"/>
              <a:gd name="connsiteY3" fmla="*/ 1150284 h 1645443"/>
              <a:gd name="connsiteX4" fmla="*/ 1329079 w 2790782"/>
              <a:gd name="connsiteY4" fmla="*/ 891799 h 1645443"/>
              <a:gd name="connsiteX5" fmla="*/ 260102 w 2790782"/>
              <a:gd name="connsiteY5" fmla="*/ 1566481 h 1645443"/>
              <a:gd name="connsiteX6" fmla="*/ 10279 w 2790782"/>
              <a:gd name="connsiteY6" fmla="*/ 1644436 h 1645443"/>
              <a:gd name="connsiteX7" fmla="*/ 0 w 2790782"/>
              <a:gd name="connsiteY7" fmla="*/ 1645443 h 164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90782" h="1645443">
                <a:moveTo>
                  <a:pt x="0" y="0"/>
                </a:moveTo>
                <a:lnTo>
                  <a:pt x="2790782" y="0"/>
                </a:lnTo>
                <a:lnTo>
                  <a:pt x="2779492" y="61961"/>
                </a:lnTo>
                <a:cubicBezTo>
                  <a:pt x="2679484" y="607563"/>
                  <a:pt x="2539617" y="1252691"/>
                  <a:pt x="2012523" y="1150284"/>
                </a:cubicBezTo>
                <a:cubicBezTo>
                  <a:pt x="1771562" y="1102090"/>
                  <a:pt x="1574418" y="909324"/>
                  <a:pt x="1329079" y="891799"/>
                </a:cubicBezTo>
                <a:cubicBezTo>
                  <a:pt x="899735" y="865513"/>
                  <a:pt x="645634" y="1373715"/>
                  <a:pt x="260102" y="1566481"/>
                </a:cubicBezTo>
                <a:cubicBezTo>
                  <a:pt x="179600" y="1606733"/>
                  <a:pt x="95864" y="1631890"/>
                  <a:pt x="10279" y="1644436"/>
                </a:cubicBezTo>
                <a:lnTo>
                  <a:pt x="0" y="1645443"/>
                </a:lnTo>
                <a:close/>
              </a:path>
            </a:pathLst>
          </a:custGeom>
          <a:solidFill>
            <a:srgbClr val="6163BB"/>
          </a:solidFill>
          <a:ln w="9525"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8" name="Graphic 19">
            <a:extLst>
              <a:ext uri="{FF2B5EF4-FFF2-40B4-BE49-F238E27FC236}">
                <a16:creationId xmlns:a16="http://schemas.microsoft.com/office/drawing/2014/main" id="{91F70BF7-4950-4537-A165-8A5AA631157A}"/>
              </a:ext>
            </a:extLst>
          </p:cNvPr>
          <p:cNvSpPr/>
          <p:nvPr/>
        </p:nvSpPr>
        <p:spPr>
          <a:xfrm>
            <a:off x="9997171" y="1"/>
            <a:ext cx="2196417" cy="2085974"/>
          </a:xfrm>
          <a:custGeom>
            <a:avLst/>
            <a:gdLst>
              <a:gd name="connsiteX0" fmla="*/ 1551 w 1748232"/>
              <a:gd name="connsiteY0" fmla="*/ 0 h 1660325"/>
              <a:gd name="connsiteX1" fmla="*/ 1748232 w 1748232"/>
              <a:gd name="connsiteY1" fmla="*/ 0 h 1660325"/>
              <a:gd name="connsiteX2" fmla="*/ 1748232 w 1748232"/>
              <a:gd name="connsiteY2" fmla="*/ 1660325 h 1660325"/>
              <a:gd name="connsiteX3" fmla="*/ 1633250 w 1748232"/>
              <a:gd name="connsiteY3" fmla="*/ 1660012 h 1660325"/>
              <a:gd name="connsiteX4" fmla="*/ 388945 w 1748232"/>
              <a:gd name="connsiteY4" fmla="*/ 1158700 h 1660325"/>
              <a:gd name="connsiteX5" fmla="*/ 14799 w 1748232"/>
              <a:gd name="connsiteY5" fmla="*/ 190490 h 1660325"/>
              <a:gd name="connsiteX6" fmla="*/ 0 w 1748232"/>
              <a:gd name="connsiteY6" fmla="*/ 56935 h 166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8232" h="1660325">
                <a:moveTo>
                  <a:pt x="1551" y="0"/>
                </a:moveTo>
                <a:lnTo>
                  <a:pt x="1748232" y="0"/>
                </a:lnTo>
                <a:lnTo>
                  <a:pt x="1748232" y="1660325"/>
                </a:lnTo>
                <a:lnTo>
                  <a:pt x="1633250" y="1660012"/>
                </a:lnTo>
                <a:cubicBezTo>
                  <a:pt x="1176577" y="1641121"/>
                  <a:pt x="616718" y="1431634"/>
                  <a:pt x="388945" y="1158700"/>
                </a:cubicBezTo>
                <a:cubicBezTo>
                  <a:pt x="57640" y="761705"/>
                  <a:pt x="80488" y="587485"/>
                  <a:pt x="14799" y="190490"/>
                </a:cubicBezTo>
                <a:cubicBezTo>
                  <a:pt x="6588" y="141223"/>
                  <a:pt x="1813" y="97043"/>
                  <a:pt x="0" y="56935"/>
                </a:cubicBezTo>
                <a:close/>
              </a:path>
            </a:pathLst>
          </a:custGeom>
          <a:solidFill>
            <a:srgbClr val="C2C2FB"/>
          </a:solidFill>
          <a:ln w="28490"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9" name="Group 10">
            <a:extLst>
              <a:ext uri="{FF2B5EF4-FFF2-40B4-BE49-F238E27FC236}">
                <a16:creationId xmlns:a16="http://schemas.microsoft.com/office/drawing/2014/main" id="{759B378C-5B90-4063-845D-1B5298417626}"/>
              </a:ext>
            </a:extLst>
          </p:cNvPr>
          <p:cNvGrpSpPr/>
          <p:nvPr/>
        </p:nvGrpSpPr>
        <p:grpSpPr>
          <a:xfrm rot="167760">
            <a:off x="10273304" y="1119944"/>
            <a:ext cx="1194300" cy="986793"/>
            <a:chOff x="9608895" y="5661744"/>
            <a:chExt cx="966066" cy="798214"/>
          </a:xfrm>
        </p:grpSpPr>
        <p:sp>
          <p:nvSpPr>
            <p:cNvPr id="10" name="Freeform: Shape 11">
              <a:extLst>
                <a:ext uri="{FF2B5EF4-FFF2-40B4-BE49-F238E27FC236}">
                  <a16:creationId xmlns:a16="http://schemas.microsoft.com/office/drawing/2014/main" id="{F79E71CD-0B46-4C93-BF78-11BE131BAB03}"/>
                </a:ext>
              </a:extLst>
            </p:cNvPr>
            <p:cNvSpPr/>
            <p:nvPr/>
          </p:nvSpPr>
          <p:spPr>
            <a:xfrm rot="900000">
              <a:off x="10086716" y="5661744"/>
              <a:ext cx="488245" cy="486465"/>
            </a:xfrm>
            <a:custGeom>
              <a:avLst/>
              <a:gdLst>
                <a:gd name="connsiteX0" fmla="*/ 0 w 1225398"/>
                <a:gd name="connsiteY0" fmla="*/ 169222 h 1220932"/>
                <a:gd name="connsiteX1" fmla="*/ 144732 w 1225398"/>
                <a:gd name="connsiteY1" fmla="*/ 5194 h 1220932"/>
                <a:gd name="connsiteX2" fmla="*/ 279815 w 1225398"/>
                <a:gd name="connsiteY2" fmla="*/ 53438 h 1220932"/>
                <a:gd name="connsiteX3" fmla="*/ 1206101 w 1225398"/>
                <a:gd name="connsiteY3" fmla="*/ 1124446 h 1220932"/>
                <a:gd name="connsiteX4" fmla="*/ 1225399 w 1225398"/>
                <a:gd name="connsiteY4" fmla="*/ 1211284 h 1220932"/>
                <a:gd name="connsiteX5" fmla="*/ 1138560 w 1225398"/>
                <a:gd name="connsiteY5" fmla="*/ 1220933 h 1220932"/>
                <a:gd name="connsiteX6" fmla="*/ 125434 w 1225398"/>
                <a:gd name="connsiteY6" fmla="*/ 400792 h 1220932"/>
                <a:gd name="connsiteX7" fmla="*/ 0 w 1225398"/>
                <a:gd name="connsiteY7" fmla="*/ 169222 h 122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98" h="1220932">
                  <a:moveTo>
                    <a:pt x="0" y="169222"/>
                  </a:moveTo>
                  <a:cubicBezTo>
                    <a:pt x="48244" y="111330"/>
                    <a:pt x="86839" y="43789"/>
                    <a:pt x="144732" y="5194"/>
                  </a:cubicBezTo>
                  <a:cubicBezTo>
                    <a:pt x="173679" y="-14103"/>
                    <a:pt x="250869" y="24492"/>
                    <a:pt x="279815" y="53438"/>
                  </a:cubicBezTo>
                  <a:cubicBezTo>
                    <a:pt x="607875" y="391143"/>
                    <a:pt x="955232" y="719200"/>
                    <a:pt x="1206101" y="1124446"/>
                  </a:cubicBezTo>
                  <a:cubicBezTo>
                    <a:pt x="1215750" y="1143743"/>
                    <a:pt x="1215750" y="1182338"/>
                    <a:pt x="1225399" y="1211284"/>
                  </a:cubicBezTo>
                  <a:cubicBezTo>
                    <a:pt x="1196452" y="1211284"/>
                    <a:pt x="1157857" y="1220933"/>
                    <a:pt x="1138560" y="1220933"/>
                  </a:cubicBezTo>
                  <a:cubicBezTo>
                    <a:pt x="685065" y="1095500"/>
                    <a:pt x="366655" y="786741"/>
                    <a:pt x="125434" y="400792"/>
                  </a:cubicBezTo>
                  <a:cubicBezTo>
                    <a:pt x="77190" y="333251"/>
                    <a:pt x="48244" y="256061"/>
                    <a:pt x="0" y="169222"/>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1" name="Freeform: Shape 12">
              <a:extLst>
                <a:ext uri="{FF2B5EF4-FFF2-40B4-BE49-F238E27FC236}">
                  <a16:creationId xmlns:a16="http://schemas.microsoft.com/office/drawing/2014/main" id="{B3B63A3C-0549-497F-A565-99AED6B937A6}"/>
                </a:ext>
              </a:extLst>
            </p:cNvPr>
            <p:cNvSpPr/>
            <p:nvPr/>
          </p:nvSpPr>
          <p:spPr>
            <a:xfrm rot="900000">
              <a:off x="9797933" y="6071856"/>
              <a:ext cx="293229" cy="298545"/>
            </a:xfrm>
            <a:custGeom>
              <a:avLst/>
              <a:gdLst>
                <a:gd name="connsiteX0" fmla="*/ 611818 w 735946"/>
                <a:gd name="connsiteY0" fmla="*/ 749289 h 749289"/>
                <a:gd name="connsiteX1" fmla="*/ 457437 w 735946"/>
                <a:gd name="connsiteY1" fmla="*/ 691397 h 749289"/>
                <a:gd name="connsiteX2" fmla="*/ 23241 w 735946"/>
                <a:gd name="connsiteY2" fmla="*/ 247556 h 749289"/>
                <a:gd name="connsiteX3" fmla="*/ 90782 w 735946"/>
                <a:gd name="connsiteY3" fmla="*/ 6338 h 749289"/>
                <a:gd name="connsiteX4" fmla="*/ 196919 w 735946"/>
                <a:gd name="connsiteY4" fmla="*/ 15987 h 749289"/>
                <a:gd name="connsiteX5" fmla="*/ 727604 w 735946"/>
                <a:gd name="connsiteY5" fmla="*/ 604559 h 749289"/>
                <a:gd name="connsiteX6" fmla="*/ 611818 w 735946"/>
                <a:gd name="connsiteY6" fmla="*/ 749289 h 7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946" h="749289">
                  <a:moveTo>
                    <a:pt x="611818" y="749289"/>
                  </a:moveTo>
                  <a:cubicBezTo>
                    <a:pt x="573223" y="739641"/>
                    <a:pt x="515330" y="720343"/>
                    <a:pt x="457437" y="691397"/>
                  </a:cubicBezTo>
                  <a:cubicBezTo>
                    <a:pt x="264461" y="594910"/>
                    <a:pt x="129378" y="440530"/>
                    <a:pt x="23241" y="247556"/>
                  </a:cubicBezTo>
                  <a:cubicBezTo>
                    <a:pt x="-25003" y="160717"/>
                    <a:pt x="3943" y="54581"/>
                    <a:pt x="90782" y="6338"/>
                  </a:cubicBezTo>
                  <a:cubicBezTo>
                    <a:pt x="119729" y="-3311"/>
                    <a:pt x="167973" y="-3311"/>
                    <a:pt x="196919" y="15987"/>
                  </a:cubicBezTo>
                  <a:cubicBezTo>
                    <a:pt x="438140" y="151069"/>
                    <a:pt x="611818" y="353692"/>
                    <a:pt x="727604" y="604559"/>
                  </a:cubicBezTo>
                  <a:cubicBezTo>
                    <a:pt x="756550" y="672100"/>
                    <a:pt x="708306" y="749289"/>
                    <a:pt x="611818" y="749289"/>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2" name="Freeform: Shape 13">
              <a:extLst>
                <a:ext uri="{FF2B5EF4-FFF2-40B4-BE49-F238E27FC236}">
                  <a16:creationId xmlns:a16="http://schemas.microsoft.com/office/drawing/2014/main" id="{47D7AEA3-AFAD-4D43-B11D-BDF8FCEBA7FA}"/>
                </a:ext>
              </a:extLst>
            </p:cNvPr>
            <p:cNvSpPr/>
            <p:nvPr/>
          </p:nvSpPr>
          <p:spPr>
            <a:xfrm rot="900000">
              <a:off x="9985044" y="5926402"/>
              <a:ext cx="291519" cy="279323"/>
            </a:xfrm>
            <a:custGeom>
              <a:avLst/>
              <a:gdLst>
                <a:gd name="connsiteX0" fmla="*/ 731654 w 731654"/>
                <a:gd name="connsiteY0" fmla="*/ 701046 h 701045"/>
                <a:gd name="connsiteX1" fmla="*/ 268511 w 731654"/>
                <a:gd name="connsiteY1" fmla="*/ 450179 h 701045"/>
                <a:gd name="connsiteX2" fmla="*/ 7993 w 731654"/>
                <a:gd name="connsiteY2" fmla="*/ 102825 h 701045"/>
                <a:gd name="connsiteX3" fmla="*/ 27291 w 731654"/>
                <a:gd name="connsiteY3" fmla="*/ 6338 h 701045"/>
                <a:gd name="connsiteX4" fmla="*/ 104481 w 731654"/>
                <a:gd name="connsiteY4" fmla="*/ 15986 h 701045"/>
                <a:gd name="connsiteX5" fmla="*/ 413243 w 731654"/>
                <a:gd name="connsiteY5" fmla="*/ 334394 h 701045"/>
                <a:gd name="connsiteX6" fmla="*/ 693059 w 731654"/>
                <a:gd name="connsiteY6" fmla="*/ 643153 h 701045"/>
                <a:gd name="connsiteX7" fmla="*/ 731654 w 731654"/>
                <a:gd name="connsiteY7" fmla="*/ 701046 h 70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654" h="701045">
                  <a:moveTo>
                    <a:pt x="731654" y="701046"/>
                  </a:moveTo>
                  <a:cubicBezTo>
                    <a:pt x="529029" y="691397"/>
                    <a:pt x="384297" y="575612"/>
                    <a:pt x="268511" y="450179"/>
                  </a:cubicBezTo>
                  <a:cubicBezTo>
                    <a:pt x="172023" y="344043"/>
                    <a:pt x="85184" y="228258"/>
                    <a:pt x="7993" y="102825"/>
                  </a:cubicBezTo>
                  <a:cubicBezTo>
                    <a:pt x="-11304" y="83528"/>
                    <a:pt x="7993" y="25635"/>
                    <a:pt x="27291" y="6338"/>
                  </a:cubicBezTo>
                  <a:cubicBezTo>
                    <a:pt x="27291" y="-3311"/>
                    <a:pt x="85184" y="-3311"/>
                    <a:pt x="104481" y="15986"/>
                  </a:cubicBezTo>
                  <a:cubicBezTo>
                    <a:pt x="210618" y="122122"/>
                    <a:pt x="316755" y="228258"/>
                    <a:pt x="413243" y="334394"/>
                  </a:cubicBezTo>
                  <a:cubicBezTo>
                    <a:pt x="509731" y="440530"/>
                    <a:pt x="596571" y="546666"/>
                    <a:pt x="693059" y="643153"/>
                  </a:cubicBezTo>
                  <a:cubicBezTo>
                    <a:pt x="712356" y="652802"/>
                    <a:pt x="722005" y="672100"/>
                    <a:pt x="731654" y="701046"/>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13" name="Freeform: Shape 14">
              <a:extLst>
                <a:ext uri="{FF2B5EF4-FFF2-40B4-BE49-F238E27FC236}">
                  <a16:creationId xmlns:a16="http://schemas.microsoft.com/office/drawing/2014/main" id="{48EBC753-7493-4E07-BFCA-65424C52311D}"/>
                </a:ext>
              </a:extLst>
            </p:cNvPr>
            <p:cNvSpPr/>
            <p:nvPr/>
          </p:nvSpPr>
          <p:spPr>
            <a:xfrm rot="900000">
              <a:off x="9608895" y="6329170"/>
              <a:ext cx="128789" cy="130788"/>
            </a:xfrm>
            <a:custGeom>
              <a:avLst/>
              <a:gdLst>
                <a:gd name="connsiteX0" fmla="*/ 323235 w 323235"/>
                <a:gd name="connsiteY0" fmla="*/ 250867 h 328251"/>
                <a:gd name="connsiteX1" fmla="*/ 217098 w 323235"/>
                <a:gd name="connsiteY1" fmla="*/ 318408 h 328251"/>
                <a:gd name="connsiteX2" fmla="*/ 14473 w 323235"/>
                <a:gd name="connsiteY2" fmla="*/ 164028 h 328251"/>
                <a:gd name="connsiteX3" fmla="*/ 14473 w 323235"/>
                <a:gd name="connsiteY3" fmla="*/ 67541 h 328251"/>
                <a:gd name="connsiteX4" fmla="*/ 110961 w 323235"/>
                <a:gd name="connsiteY4" fmla="*/ 0 h 328251"/>
                <a:gd name="connsiteX5" fmla="*/ 323235 w 323235"/>
                <a:gd name="connsiteY5" fmla="*/ 250867 h 32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35" h="328251">
                  <a:moveTo>
                    <a:pt x="323235" y="250867"/>
                  </a:moveTo>
                  <a:cubicBezTo>
                    <a:pt x="323235" y="308759"/>
                    <a:pt x="255693" y="347354"/>
                    <a:pt x="217098" y="318408"/>
                  </a:cubicBezTo>
                  <a:cubicBezTo>
                    <a:pt x="149557" y="270164"/>
                    <a:pt x="72366" y="221921"/>
                    <a:pt x="14473" y="164028"/>
                  </a:cubicBezTo>
                  <a:cubicBezTo>
                    <a:pt x="-4824" y="144731"/>
                    <a:pt x="-4824" y="96487"/>
                    <a:pt x="14473" y="67541"/>
                  </a:cubicBezTo>
                  <a:cubicBezTo>
                    <a:pt x="33771" y="38595"/>
                    <a:pt x="82015" y="0"/>
                    <a:pt x="110961" y="0"/>
                  </a:cubicBezTo>
                  <a:cubicBezTo>
                    <a:pt x="168854" y="9649"/>
                    <a:pt x="313586" y="192974"/>
                    <a:pt x="323235" y="250867"/>
                  </a:cubicBezTo>
                  <a:close/>
                </a:path>
              </a:pathLst>
            </a:custGeom>
            <a:solidFill>
              <a:srgbClr val="000000">
                <a:lumMod val="75000"/>
                <a:lumOff val="25000"/>
              </a:srgbClr>
            </a:solidFill>
            <a:ln w="96157" cap="flat">
              <a:no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sp>
        <p:nvSpPr>
          <p:cNvPr id="14" name="Freeform 54">
            <a:extLst>
              <a:ext uri="{FF2B5EF4-FFF2-40B4-BE49-F238E27FC236}">
                <a16:creationId xmlns:a16="http://schemas.microsoft.com/office/drawing/2014/main" id="{BE8648C5-8DE2-44DA-95B4-03897A408441}"/>
              </a:ext>
            </a:extLst>
          </p:cNvPr>
          <p:cNvSpPr/>
          <p:nvPr/>
        </p:nvSpPr>
        <p:spPr>
          <a:xfrm>
            <a:off x="-38099" y="-38101"/>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grpSp>
        <p:nvGrpSpPr>
          <p:cNvPr id="16" name="组合 15">
            <a:extLst>
              <a:ext uri="{FF2B5EF4-FFF2-40B4-BE49-F238E27FC236}">
                <a16:creationId xmlns:a16="http://schemas.microsoft.com/office/drawing/2014/main" id="{3622E827-6083-4F08-A11C-EC8FA7F400E3}"/>
              </a:ext>
            </a:extLst>
          </p:cNvPr>
          <p:cNvGrpSpPr/>
          <p:nvPr/>
        </p:nvGrpSpPr>
        <p:grpSpPr>
          <a:xfrm>
            <a:off x="5031731" y="4203469"/>
            <a:ext cx="1901709" cy="390851"/>
            <a:chOff x="8222965" y="7595340"/>
            <a:chExt cx="3061547" cy="678712"/>
          </a:xfrm>
        </p:grpSpPr>
        <p:sp>
          <p:nvSpPr>
            <p:cNvPr id="17" name="圆角矩形 16">
              <a:extLst>
                <a:ext uri="{FF2B5EF4-FFF2-40B4-BE49-F238E27FC236}">
                  <a16:creationId xmlns:a16="http://schemas.microsoft.com/office/drawing/2014/main" id="{B0B3BE62-3BEE-48A5-BD05-71C7527308D6}"/>
                </a:ext>
              </a:extLst>
            </p:cNvPr>
            <p:cNvSpPr/>
            <p:nvPr/>
          </p:nvSpPr>
          <p:spPr>
            <a:xfrm>
              <a:off x="8222965" y="7595340"/>
              <a:ext cx="3061547" cy="678712"/>
            </a:xfrm>
            <a:prstGeom prst="roundRect">
              <a:avLst>
                <a:gd name="adj" fmla="val 48214"/>
              </a:avLst>
            </a:prstGeom>
            <a:solidFill>
              <a:srgbClr val="DBDBFD"/>
            </a:solidFill>
            <a:ln w="9525">
              <a:solidFill>
                <a:srgbClr val="6163BB"/>
              </a:solidFill>
            </a:ln>
            <a:effectLst>
              <a:outerShdw dist="38100" dir="2700000" algn="tl" rotWithShape="0">
                <a:srgbClr val="C2C2FB"/>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rgbClr val="182027"/>
                </a:solidFill>
                <a:cs typeface="+mn-ea"/>
                <a:sym typeface="+mn-lt"/>
              </a:endParaRPr>
            </a:p>
          </p:txBody>
        </p:sp>
        <p:sp>
          <p:nvSpPr>
            <p:cNvPr id="18" name="文本框 17">
              <a:extLst>
                <a:ext uri="{FF2B5EF4-FFF2-40B4-BE49-F238E27FC236}">
                  <a16:creationId xmlns:a16="http://schemas.microsoft.com/office/drawing/2014/main" id="{103771DA-8F6A-4DD0-8E86-602BE4970229}"/>
                </a:ext>
              </a:extLst>
            </p:cNvPr>
            <p:cNvSpPr txBox="1"/>
            <p:nvPr/>
          </p:nvSpPr>
          <p:spPr>
            <a:xfrm>
              <a:off x="8246207" y="7690177"/>
              <a:ext cx="3016995" cy="534454"/>
            </a:xfrm>
            <a:prstGeom prst="rect">
              <a:avLst/>
            </a:prstGeom>
            <a:noFill/>
          </p:spPr>
          <p:txBody>
            <a:bodyPr wrap="square" rtlCol="0">
              <a:spAutoFit/>
            </a:bodyPr>
            <a:lstStyle/>
            <a:p>
              <a:pPr algn="ctr"/>
              <a:r>
                <a:rPr lang="en-US" altLang="zh-CN" sz="1400" spc="300" dirty="0" smtClean="0">
                  <a:solidFill>
                    <a:srgbClr val="6163BB"/>
                  </a:solidFill>
                  <a:cs typeface="+mn-ea"/>
                  <a:sym typeface="+mn-lt"/>
                </a:rPr>
                <a:t>THE PART 01</a:t>
              </a:r>
              <a:endParaRPr lang="en-US" altLang="zh-CN" sz="1400" spc="300" dirty="0">
                <a:solidFill>
                  <a:srgbClr val="6163BB"/>
                </a:solidFill>
                <a:cs typeface="+mn-ea"/>
                <a:sym typeface="+mn-lt"/>
              </a:endParaRPr>
            </a:p>
          </p:txBody>
        </p:sp>
      </p:grpSp>
      <p:sp>
        <p:nvSpPr>
          <p:cNvPr id="19" name="文本框 18">
            <a:extLst>
              <a:ext uri="{FF2B5EF4-FFF2-40B4-BE49-F238E27FC236}">
                <a16:creationId xmlns:a16="http://schemas.microsoft.com/office/drawing/2014/main" id="{26613365-6DFD-42B4-BAE7-856C93DAFEDC}"/>
              </a:ext>
            </a:extLst>
          </p:cNvPr>
          <p:cNvSpPr txBox="1"/>
          <p:nvPr/>
        </p:nvSpPr>
        <p:spPr>
          <a:xfrm>
            <a:off x="4321504" y="1325663"/>
            <a:ext cx="3322164" cy="1569660"/>
          </a:xfrm>
          <a:prstGeom prst="rect">
            <a:avLst/>
          </a:prstGeom>
          <a:noFill/>
        </p:spPr>
        <p:txBody>
          <a:bodyPr wrap="square" rtlCol="0">
            <a:spAutoFit/>
          </a:bodyPr>
          <a:lstStyle/>
          <a:p>
            <a:pPr algn="ctr"/>
            <a:r>
              <a:rPr lang="en-US" altLang="zh-CN" sz="9600" b="1" dirty="0">
                <a:ln w="9525">
                  <a:solidFill>
                    <a:srgbClr val="6163BB"/>
                  </a:solidFill>
                </a:ln>
                <a:solidFill>
                  <a:srgbClr val="DBDBFD"/>
                </a:solidFill>
                <a:effectLst>
                  <a:outerShdw dist="38100" dir="2700000" algn="tl" rotWithShape="0">
                    <a:srgbClr val="C2C2FB"/>
                  </a:outerShdw>
                </a:effectLst>
                <a:cs typeface="+mn-ea"/>
                <a:sym typeface="+mn-lt"/>
              </a:rPr>
              <a:t>ONE</a:t>
            </a:r>
            <a:endParaRPr lang="zh-CN" altLang="en-US" sz="9600" b="1" dirty="0">
              <a:ln w="9525">
                <a:solidFill>
                  <a:srgbClr val="6163BB"/>
                </a:solidFill>
              </a:ln>
              <a:solidFill>
                <a:srgbClr val="DBDBFD"/>
              </a:solidFill>
              <a:effectLst>
                <a:outerShdw dist="38100" dir="2700000" algn="tl" rotWithShape="0">
                  <a:srgbClr val="C2C2FB"/>
                </a:outerShdw>
              </a:effectLst>
              <a:cs typeface="+mn-ea"/>
              <a:sym typeface="+mn-lt"/>
            </a:endParaRPr>
          </a:p>
        </p:txBody>
      </p:sp>
      <p:sp>
        <p:nvSpPr>
          <p:cNvPr id="20" name="文本框 19">
            <a:extLst>
              <a:ext uri="{FF2B5EF4-FFF2-40B4-BE49-F238E27FC236}">
                <a16:creationId xmlns:a16="http://schemas.microsoft.com/office/drawing/2014/main" id="{AB8697A3-E935-42A4-887B-DD469751760B}"/>
              </a:ext>
            </a:extLst>
          </p:cNvPr>
          <p:cNvSpPr txBox="1"/>
          <p:nvPr/>
        </p:nvSpPr>
        <p:spPr>
          <a:xfrm>
            <a:off x="2091017" y="2851421"/>
            <a:ext cx="7783139" cy="1107996"/>
          </a:xfrm>
          <a:prstGeom prst="rect">
            <a:avLst/>
          </a:prstGeom>
          <a:noFill/>
          <a:effectLst/>
        </p:spPr>
        <p:txBody>
          <a:bodyPr wrap="square" rtlCol="0">
            <a:spAutoFit/>
          </a:bodyPr>
          <a:lstStyle/>
          <a:p>
            <a:pPr algn="ctr" fontAlgn="auto">
              <a:lnSpc>
                <a:spcPct val="100000"/>
              </a:lnSpc>
            </a:pPr>
            <a:r>
              <a:rPr lang="zh-CN" altLang="en-US" sz="6600" b="1" dirty="0">
                <a:cs typeface="+mn-ea"/>
                <a:sym typeface="+mn-lt"/>
              </a:rPr>
              <a:t>机械结构详细设计</a:t>
            </a:r>
          </a:p>
        </p:txBody>
      </p:sp>
      <p:sp>
        <p:nvSpPr>
          <p:cNvPr id="22" name="PpFooter">
            <a:extLst>
              <a:ext uri="{FF2B5EF4-FFF2-40B4-BE49-F238E27FC236}">
                <a16:creationId xmlns:a16="http://schemas.microsoft.com/office/drawing/2014/main" id="{1C9741EB-2209-41ED-A7DF-1C46DE98E78D}"/>
              </a:ext>
            </a:extLst>
          </p:cNvPr>
          <p:cNvSpPr/>
          <p:nvPr/>
        </p:nvSpPr>
        <p:spPr>
          <a:xfrm>
            <a:off x="495561" y="5784377"/>
            <a:ext cx="459114" cy="516257"/>
          </a:xfrm>
          <a:custGeom>
            <a:avLst/>
            <a:gdLst>
              <a:gd name="connsiteX0" fmla="*/ 418542 w 528635"/>
              <a:gd name="connsiteY0" fmla="*/ 425222 h 594430"/>
              <a:gd name="connsiteX1" fmla="*/ 405030 w 528635"/>
              <a:gd name="connsiteY1" fmla="*/ 438734 h 594430"/>
              <a:gd name="connsiteX2" fmla="*/ 405030 w 528635"/>
              <a:gd name="connsiteY2" fmla="*/ 470825 h 594430"/>
              <a:gd name="connsiteX3" fmla="*/ 372939 w 528635"/>
              <a:gd name="connsiteY3" fmla="*/ 470825 h 594430"/>
              <a:gd name="connsiteX4" fmla="*/ 359428 w 528635"/>
              <a:gd name="connsiteY4" fmla="*/ 484336 h 594430"/>
              <a:gd name="connsiteX5" fmla="*/ 359427 w 528635"/>
              <a:gd name="connsiteY5" fmla="*/ 484336 h 594430"/>
              <a:gd name="connsiteX6" fmla="*/ 372939 w 528635"/>
              <a:gd name="connsiteY6" fmla="*/ 497847 h 594430"/>
              <a:gd name="connsiteX7" fmla="*/ 405030 w 528635"/>
              <a:gd name="connsiteY7" fmla="*/ 497848 h 594430"/>
              <a:gd name="connsiteX8" fmla="*/ 405030 w 528635"/>
              <a:gd name="connsiteY8" fmla="*/ 529938 h 594430"/>
              <a:gd name="connsiteX9" fmla="*/ 408987 w 528635"/>
              <a:gd name="connsiteY9" fmla="*/ 539493 h 594430"/>
              <a:gd name="connsiteX10" fmla="*/ 418541 w 528635"/>
              <a:gd name="connsiteY10" fmla="*/ 543450 h 594430"/>
              <a:gd name="connsiteX11" fmla="*/ 418541 w 528635"/>
              <a:gd name="connsiteY11" fmla="*/ 543450 h 594430"/>
              <a:gd name="connsiteX12" fmla="*/ 418542 w 528635"/>
              <a:gd name="connsiteY12" fmla="*/ 543450 h 594430"/>
              <a:gd name="connsiteX13" fmla="*/ 418541 w 528635"/>
              <a:gd name="connsiteY13" fmla="*/ 543450 h 594430"/>
              <a:gd name="connsiteX14" fmla="*/ 428095 w 528635"/>
              <a:gd name="connsiteY14" fmla="*/ 539493 h 594430"/>
              <a:gd name="connsiteX15" fmla="*/ 432053 w 528635"/>
              <a:gd name="connsiteY15" fmla="*/ 529939 h 594430"/>
              <a:gd name="connsiteX16" fmla="*/ 432053 w 528635"/>
              <a:gd name="connsiteY16" fmla="*/ 497848 h 594430"/>
              <a:gd name="connsiteX17" fmla="*/ 464143 w 528635"/>
              <a:gd name="connsiteY17" fmla="*/ 497848 h 594430"/>
              <a:gd name="connsiteX18" fmla="*/ 477655 w 528635"/>
              <a:gd name="connsiteY18" fmla="*/ 484336 h 594430"/>
              <a:gd name="connsiteX19" fmla="*/ 464143 w 528635"/>
              <a:gd name="connsiteY19" fmla="*/ 470825 h 594430"/>
              <a:gd name="connsiteX20" fmla="*/ 432053 w 528635"/>
              <a:gd name="connsiteY20" fmla="*/ 470825 h 594430"/>
              <a:gd name="connsiteX21" fmla="*/ 432053 w 528635"/>
              <a:gd name="connsiteY21" fmla="*/ 438734 h 594430"/>
              <a:gd name="connsiteX22" fmla="*/ 418542 w 528635"/>
              <a:gd name="connsiteY22" fmla="*/ 425222 h 594430"/>
              <a:gd name="connsiteX23" fmla="*/ 418541 w 528635"/>
              <a:gd name="connsiteY23" fmla="*/ 374242 h 594430"/>
              <a:gd name="connsiteX24" fmla="*/ 528635 w 528635"/>
              <a:gd name="connsiteY24" fmla="*/ 484336 h 594430"/>
              <a:gd name="connsiteX25" fmla="*/ 418541 w 528635"/>
              <a:gd name="connsiteY25" fmla="*/ 594430 h 594430"/>
              <a:gd name="connsiteX26" fmla="*/ 308447 w 528635"/>
              <a:gd name="connsiteY26" fmla="*/ 484336 h 594430"/>
              <a:gd name="connsiteX27" fmla="*/ 418541 w 528635"/>
              <a:gd name="connsiteY27" fmla="*/ 374242 h 594430"/>
              <a:gd name="connsiteX28" fmla="*/ 315454 w 528635"/>
              <a:gd name="connsiteY28" fmla="*/ 147520 h 594430"/>
              <a:gd name="connsiteX29" fmla="*/ 344143 w 528635"/>
              <a:gd name="connsiteY29" fmla="*/ 163350 h 594430"/>
              <a:gd name="connsiteX30" fmla="*/ 353859 w 528635"/>
              <a:gd name="connsiteY30" fmla="*/ 208442 h 594430"/>
              <a:gd name="connsiteX31" fmla="*/ 344143 w 528635"/>
              <a:gd name="connsiteY31" fmla="*/ 254104 h 594430"/>
              <a:gd name="connsiteX32" fmla="*/ 315454 w 528635"/>
              <a:gd name="connsiteY32" fmla="*/ 270278 h 594430"/>
              <a:gd name="connsiteX33" fmla="*/ 286822 w 528635"/>
              <a:gd name="connsiteY33" fmla="*/ 254104 h 594430"/>
              <a:gd name="connsiteX34" fmla="*/ 277049 w 528635"/>
              <a:gd name="connsiteY34" fmla="*/ 208442 h 594430"/>
              <a:gd name="connsiteX35" fmla="*/ 286822 w 528635"/>
              <a:gd name="connsiteY35" fmla="*/ 163350 h 594430"/>
              <a:gd name="connsiteX36" fmla="*/ 315454 w 528635"/>
              <a:gd name="connsiteY36" fmla="*/ 147520 h 594430"/>
              <a:gd name="connsiteX37" fmla="*/ 315454 w 528635"/>
              <a:gd name="connsiteY37" fmla="*/ 119859 h 594430"/>
              <a:gd name="connsiteX38" fmla="*/ 278821 w 528635"/>
              <a:gd name="connsiteY38" fmla="*/ 130489 h 594430"/>
              <a:gd name="connsiteX39" fmla="*/ 255732 w 528635"/>
              <a:gd name="connsiteY39" fmla="*/ 160950 h 594430"/>
              <a:gd name="connsiteX40" fmla="*/ 247788 w 528635"/>
              <a:gd name="connsiteY40" fmla="*/ 208556 h 594430"/>
              <a:gd name="connsiteX41" fmla="*/ 255732 w 528635"/>
              <a:gd name="connsiteY41" fmla="*/ 256448 h 594430"/>
              <a:gd name="connsiteX42" fmla="*/ 278821 w 528635"/>
              <a:gd name="connsiteY42" fmla="*/ 287194 h 594430"/>
              <a:gd name="connsiteX43" fmla="*/ 315454 w 528635"/>
              <a:gd name="connsiteY43" fmla="*/ 297938 h 594430"/>
              <a:gd name="connsiteX44" fmla="*/ 352087 w 528635"/>
              <a:gd name="connsiteY44" fmla="*/ 287194 h 594430"/>
              <a:gd name="connsiteX45" fmla="*/ 375176 w 528635"/>
              <a:gd name="connsiteY45" fmla="*/ 256448 h 594430"/>
              <a:gd name="connsiteX46" fmla="*/ 383120 w 528635"/>
              <a:gd name="connsiteY46" fmla="*/ 208556 h 594430"/>
              <a:gd name="connsiteX47" fmla="*/ 375176 w 528635"/>
              <a:gd name="connsiteY47" fmla="*/ 160950 h 594430"/>
              <a:gd name="connsiteX48" fmla="*/ 352087 w 528635"/>
              <a:gd name="connsiteY48" fmla="*/ 130489 h 594430"/>
              <a:gd name="connsiteX49" fmla="*/ 315454 w 528635"/>
              <a:gd name="connsiteY49" fmla="*/ 119859 h 594430"/>
              <a:gd name="connsiteX50" fmla="*/ 161835 w 528635"/>
              <a:gd name="connsiteY50" fmla="*/ 119745 h 594430"/>
              <a:gd name="connsiteX51" fmla="*/ 120515 w 528635"/>
              <a:gd name="connsiteY51" fmla="*/ 133004 h 594430"/>
              <a:gd name="connsiteX52" fmla="*/ 103313 w 528635"/>
              <a:gd name="connsiteY52" fmla="*/ 172323 h 594430"/>
              <a:gd name="connsiteX53" fmla="*/ 131660 w 528635"/>
              <a:gd name="connsiteY53" fmla="*/ 174380 h 594430"/>
              <a:gd name="connsiteX54" fmla="*/ 140746 w 528635"/>
              <a:gd name="connsiteY54" fmla="*/ 153235 h 594430"/>
              <a:gd name="connsiteX55" fmla="*/ 161492 w 528635"/>
              <a:gd name="connsiteY55" fmla="*/ 146262 h 594430"/>
              <a:gd name="connsiteX56" fmla="*/ 176122 w 528635"/>
              <a:gd name="connsiteY56" fmla="*/ 149063 h 594430"/>
              <a:gd name="connsiteX57" fmla="*/ 185495 w 528635"/>
              <a:gd name="connsiteY57" fmla="*/ 156892 h 594430"/>
              <a:gd name="connsiteX58" fmla="*/ 188810 w 528635"/>
              <a:gd name="connsiteY58" fmla="*/ 168322 h 594430"/>
              <a:gd name="connsiteX59" fmla="*/ 184523 w 528635"/>
              <a:gd name="connsiteY59" fmla="*/ 181352 h 594430"/>
              <a:gd name="connsiteX60" fmla="*/ 172636 w 528635"/>
              <a:gd name="connsiteY60" fmla="*/ 190096 h 594430"/>
              <a:gd name="connsiteX61" fmla="*/ 154977 w 528635"/>
              <a:gd name="connsiteY61" fmla="*/ 193240 h 594430"/>
              <a:gd name="connsiteX62" fmla="*/ 144690 w 528635"/>
              <a:gd name="connsiteY62" fmla="*/ 193240 h 594430"/>
              <a:gd name="connsiteX63" fmla="*/ 144690 w 528635"/>
              <a:gd name="connsiteY63" fmla="*/ 216557 h 594430"/>
              <a:gd name="connsiteX64" fmla="*/ 154977 w 528635"/>
              <a:gd name="connsiteY64" fmla="*/ 216557 h 594430"/>
              <a:gd name="connsiteX65" fmla="*/ 175494 w 528635"/>
              <a:gd name="connsiteY65" fmla="*/ 220157 h 594430"/>
              <a:gd name="connsiteX66" fmla="*/ 189038 w 528635"/>
              <a:gd name="connsiteY66" fmla="*/ 230216 h 594430"/>
              <a:gd name="connsiteX67" fmla="*/ 193839 w 528635"/>
              <a:gd name="connsiteY67" fmla="*/ 245246 h 594430"/>
              <a:gd name="connsiteX68" fmla="*/ 190181 w 528635"/>
              <a:gd name="connsiteY68" fmla="*/ 258619 h 594430"/>
              <a:gd name="connsiteX69" fmla="*/ 179666 w 528635"/>
              <a:gd name="connsiteY69" fmla="*/ 267763 h 594430"/>
              <a:gd name="connsiteX70" fmla="*/ 163321 w 528635"/>
              <a:gd name="connsiteY70" fmla="*/ 271078 h 594430"/>
              <a:gd name="connsiteX71" fmla="*/ 139203 w 528635"/>
              <a:gd name="connsiteY71" fmla="*/ 262505 h 594430"/>
              <a:gd name="connsiteX72" fmla="*/ 127430 w 528635"/>
              <a:gd name="connsiteY72" fmla="*/ 238845 h 594430"/>
              <a:gd name="connsiteX73" fmla="*/ 99198 w 528635"/>
              <a:gd name="connsiteY73" fmla="*/ 243417 h 594430"/>
              <a:gd name="connsiteX74" fmla="*/ 119201 w 528635"/>
              <a:gd name="connsiteY74" fmla="*/ 283308 h 594430"/>
              <a:gd name="connsiteX75" fmla="*/ 163664 w 528635"/>
              <a:gd name="connsiteY75" fmla="*/ 297596 h 594430"/>
              <a:gd name="connsiteX76" fmla="*/ 196696 w 528635"/>
              <a:gd name="connsiteY76" fmla="*/ 291252 h 594430"/>
              <a:gd name="connsiteX77" fmla="*/ 217156 w 528635"/>
              <a:gd name="connsiteY77" fmla="*/ 273821 h 594430"/>
              <a:gd name="connsiteX78" fmla="*/ 224128 w 528635"/>
              <a:gd name="connsiteY78" fmla="*/ 248675 h 594430"/>
              <a:gd name="connsiteX79" fmla="*/ 215613 w 528635"/>
              <a:gd name="connsiteY79" fmla="*/ 222558 h 594430"/>
              <a:gd name="connsiteX80" fmla="*/ 191553 w 528635"/>
              <a:gd name="connsiteY80" fmla="*/ 205870 h 594430"/>
              <a:gd name="connsiteX81" fmla="*/ 186924 w 528635"/>
              <a:gd name="connsiteY81" fmla="*/ 204685 h 594430"/>
              <a:gd name="connsiteX82" fmla="*/ 188695 w 528635"/>
              <a:gd name="connsiteY82" fmla="*/ 204212 h 594430"/>
              <a:gd name="connsiteX83" fmla="*/ 211041 w 528635"/>
              <a:gd name="connsiteY83" fmla="*/ 188439 h 594430"/>
              <a:gd name="connsiteX84" fmla="*/ 218985 w 528635"/>
              <a:gd name="connsiteY84" fmla="*/ 164550 h 594430"/>
              <a:gd name="connsiteX85" fmla="*/ 212070 w 528635"/>
              <a:gd name="connsiteY85" fmla="*/ 141176 h 594430"/>
              <a:gd name="connsiteX86" fmla="*/ 192353 w 528635"/>
              <a:gd name="connsiteY86" fmla="*/ 125403 h 594430"/>
              <a:gd name="connsiteX87" fmla="*/ 161835 w 528635"/>
              <a:gd name="connsiteY87" fmla="*/ 119745 h 594430"/>
              <a:gd name="connsiteX88" fmla="*/ 41277 w 528635"/>
              <a:gd name="connsiteY88" fmla="*/ 0 h 594430"/>
              <a:gd name="connsiteX89" fmla="*/ 434973 w 528635"/>
              <a:gd name="connsiteY89" fmla="*/ 0 h 594430"/>
              <a:gd name="connsiteX90" fmla="*/ 476250 w 528635"/>
              <a:gd name="connsiteY90" fmla="*/ 41277 h 594430"/>
              <a:gd name="connsiteX91" fmla="*/ 476250 w 528635"/>
              <a:gd name="connsiteY91" fmla="*/ 370143 h 594430"/>
              <a:gd name="connsiteX92" fmla="*/ 468880 w 528635"/>
              <a:gd name="connsiteY92" fmla="*/ 365174 h 594430"/>
              <a:gd name="connsiteX93" fmla="*/ 418541 w 528635"/>
              <a:gd name="connsiteY93" fmla="*/ 355011 h 594430"/>
              <a:gd name="connsiteX94" fmla="*/ 289216 w 528635"/>
              <a:gd name="connsiteY94" fmla="*/ 484336 h 594430"/>
              <a:gd name="connsiteX95" fmla="*/ 299379 w 528635"/>
              <a:gd name="connsiteY95" fmla="*/ 534675 h 594430"/>
              <a:gd name="connsiteX96" fmla="*/ 301137 w 528635"/>
              <a:gd name="connsiteY96" fmla="*/ 537282 h 594430"/>
              <a:gd name="connsiteX97" fmla="*/ 41277 w 528635"/>
              <a:gd name="connsiteY97" fmla="*/ 537282 h 594430"/>
              <a:gd name="connsiteX98" fmla="*/ 0 w 528635"/>
              <a:gd name="connsiteY98" fmla="*/ 496005 h 594430"/>
              <a:gd name="connsiteX99" fmla="*/ 0 w 528635"/>
              <a:gd name="connsiteY99" fmla="*/ 41277 h 594430"/>
              <a:gd name="connsiteX100" fmla="*/ 41277 w 528635"/>
              <a:gd name="connsiteY100" fmla="*/ 0 h 594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528635" h="594430">
                <a:moveTo>
                  <a:pt x="418542" y="425222"/>
                </a:moveTo>
                <a:cubicBezTo>
                  <a:pt x="411079" y="425222"/>
                  <a:pt x="405030" y="431272"/>
                  <a:pt x="405030" y="438734"/>
                </a:cubicBezTo>
                <a:lnTo>
                  <a:pt x="405030" y="470825"/>
                </a:lnTo>
                <a:lnTo>
                  <a:pt x="372939" y="470825"/>
                </a:lnTo>
                <a:cubicBezTo>
                  <a:pt x="365477" y="470825"/>
                  <a:pt x="359428" y="476874"/>
                  <a:pt x="359428" y="484336"/>
                </a:cubicBezTo>
                <a:lnTo>
                  <a:pt x="359427" y="484336"/>
                </a:lnTo>
                <a:cubicBezTo>
                  <a:pt x="359427" y="491798"/>
                  <a:pt x="365477" y="497847"/>
                  <a:pt x="372939" y="497847"/>
                </a:cubicBezTo>
                <a:lnTo>
                  <a:pt x="405030" y="497848"/>
                </a:lnTo>
                <a:lnTo>
                  <a:pt x="405030" y="529938"/>
                </a:lnTo>
                <a:cubicBezTo>
                  <a:pt x="405030" y="533669"/>
                  <a:pt x="406542" y="537047"/>
                  <a:pt x="408987" y="539493"/>
                </a:cubicBezTo>
                <a:lnTo>
                  <a:pt x="418541" y="543450"/>
                </a:lnTo>
                <a:lnTo>
                  <a:pt x="418541" y="543450"/>
                </a:lnTo>
                <a:lnTo>
                  <a:pt x="418542" y="543450"/>
                </a:lnTo>
                <a:lnTo>
                  <a:pt x="418541" y="543450"/>
                </a:lnTo>
                <a:lnTo>
                  <a:pt x="428095" y="539493"/>
                </a:lnTo>
                <a:cubicBezTo>
                  <a:pt x="430540" y="537048"/>
                  <a:pt x="432053" y="533670"/>
                  <a:pt x="432053" y="529939"/>
                </a:cubicBezTo>
                <a:lnTo>
                  <a:pt x="432053" y="497848"/>
                </a:lnTo>
                <a:lnTo>
                  <a:pt x="464143" y="497848"/>
                </a:lnTo>
                <a:cubicBezTo>
                  <a:pt x="471605" y="497848"/>
                  <a:pt x="477655" y="491798"/>
                  <a:pt x="477655" y="484336"/>
                </a:cubicBezTo>
                <a:cubicBezTo>
                  <a:pt x="477655" y="476874"/>
                  <a:pt x="471605" y="470825"/>
                  <a:pt x="464143" y="470825"/>
                </a:cubicBezTo>
                <a:lnTo>
                  <a:pt x="432053" y="470825"/>
                </a:lnTo>
                <a:lnTo>
                  <a:pt x="432053" y="438734"/>
                </a:lnTo>
                <a:cubicBezTo>
                  <a:pt x="432053" y="431272"/>
                  <a:pt x="426004" y="425222"/>
                  <a:pt x="418542" y="425222"/>
                </a:cubicBezTo>
                <a:close/>
                <a:moveTo>
                  <a:pt x="418541" y="374242"/>
                </a:moveTo>
                <a:cubicBezTo>
                  <a:pt x="479344" y="374242"/>
                  <a:pt x="528635" y="423533"/>
                  <a:pt x="528635" y="484336"/>
                </a:cubicBezTo>
                <a:cubicBezTo>
                  <a:pt x="528635" y="545139"/>
                  <a:pt x="479344" y="594430"/>
                  <a:pt x="418541" y="594430"/>
                </a:cubicBezTo>
                <a:cubicBezTo>
                  <a:pt x="357738" y="594430"/>
                  <a:pt x="308447" y="545139"/>
                  <a:pt x="308447" y="484336"/>
                </a:cubicBezTo>
                <a:cubicBezTo>
                  <a:pt x="308447" y="423533"/>
                  <a:pt x="357738" y="374242"/>
                  <a:pt x="418541" y="374242"/>
                </a:cubicBezTo>
                <a:close/>
                <a:moveTo>
                  <a:pt x="315454" y="147520"/>
                </a:moveTo>
                <a:cubicBezTo>
                  <a:pt x="328103" y="147520"/>
                  <a:pt x="337666" y="152796"/>
                  <a:pt x="344143" y="163350"/>
                </a:cubicBezTo>
                <a:cubicBezTo>
                  <a:pt x="350620" y="173904"/>
                  <a:pt x="353859" y="188934"/>
                  <a:pt x="353859" y="208442"/>
                </a:cubicBezTo>
                <a:cubicBezTo>
                  <a:pt x="353859" y="228101"/>
                  <a:pt x="350620" y="243322"/>
                  <a:pt x="344143" y="254104"/>
                </a:cubicBezTo>
                <a:cubicBezTo>
                  <a:pt x="337666" y="264887"/>
                  <a:pt x="328103" y="270278"/>
                  <a:pt x="315454" y="270278"/>
                </a:cubicBezTo>
                <a:cubicBezTo>
                  <a:pt x="302881" y="270278"/>
                  <a:pt x="293337" y="264887"/>
                  <a:pt x="286822" y="254104"/>
                </a:cubicBezTo>
                <a:cubicBezTo>
                  <a:pt x="280307" y="243322"/>
                  <a:pt x="277049" y="228101"/>
                  <a:pt x="277049" y="208442"/>
                </a:cubicBezTo>
                <a:cubicBezTo>
                  <a:pt x="277049" y="188934"/>
                  <a:pt x="280307" y="173904"/>
                  <a:pt x="286822" y="163350"/>
                </a:cubicBezTo>
                <a:cubicBezTo>
                  <a:pt x="293337" y="152796"/>
                  <a:pt x="302881" y="147520"/>
                  <a:pt x="315454" y="147520"/>
                </a:cubicBezTo>
                <a:close/>
                <a:moveTo>
                  <a:pt x="315454" y="119859"/>
                </a:moveTo>
                <a:cubicBezTo>
                  <a:pt x="301128" y="119859"/>
                  <a:pt x="288917" y="123402"/>
                  <a:pt x="278821" y="130489"/>
                </a:cubicBezTo>
                <a:cubicBezTo>
                  <a:pt x="268724" y="137576"/>
                  <a:pt x="261028" y="147729"/>
                  <a:pt x="255732" y="160950"/>
                </a:cubicBezTo>
                <a:cubicBezTo>
                  <a:pt x="250436" y="174171"/>
                  <a:pt x="247788" y="190039"/>
                  <a:pt x="247788" y="208556"/>
                </a:cubicBezTo>
                <a:cubicBezTo>
                  <a:pt x="247788" y="227149"/>
                  <a:pt x="250436" y="243113"/>
                  <a:pt x="255732" y="256448"/>
                </a:cubicBezTo>
                <a:cubicBezTo>
                  <a:pt x="261028" y="269783"/>
                  <a:pt x="268724" y="280031"/>
                  <a:pt x="278821" y="287194"/>
                </a:cubicBezTo>
                <a:cubicBezTo>
                  <a:pt x="288917" y="294357"/>
                  <a:pt x="301128" y="297938"/>
                  <a:pt x="315454" y="297938"/>
                </a:cubicBezTo>
                <a:cubicBezTo>
                  <a:pt x="329779" y="297938"/>
                  <a:pt x="341991" y="294357"/>
                  <a:pt x="352087" y="287194"/>
                </a:cubicBezTo>
                <a:cubicBezTo>
                  <a:pt x="362184" y="280031"/>
                  <a:pt x="369880" y="269783"/>
                  <a:pt x="375176" y="256448"/>
                </a:cubicBezTo>
                <a:cubicBezTo>
                  <a:pt x="380472" y="243113"/>
                  <a:pt x="383120" y="227149"/>
                  <a:pt x="383120" y="208556"/>
                </a:cubicBezTo>
                <a:cubicBezTo>
                  <a:pt x="383120" y="190039"/>
                  <a:pt x="380472" y="174171"/>
                  <a:pt x="375176" y="160950"/>
                </a:cubicBezTo>
                <a:cubicBezTo>
                  <a:pt x="369880" y="147729"/>
                  <a:pt x="362184" y="137576"/>
                  <a:pt x="352087" y="130489"/>
                </a:cubicBezTo>
                <a:cubicBezTo>
                  <a:pt x="341991" y="123402"/>
                  <a:pt x="329779" y="119859"/>
                  <a:pt x="315454" y="119859"/>
                </a:cubicBezTo>
                <a:close/>
                <a:moveTo>
                  <a:pt x="161835" y="119745"/>
                </a:moveTo>
                <a:cubicBezTo>
                  <a:pt x="144385" y="119745"/>
                  <a:pt x="130612" y="124164"/>
                  <a:pt x="120515" y="133004"/>
                </a:cubicBezTo>
                <a:cubicBezTo>
                  <a:pt x="110419" y="141843"/>
                  <a:pt x="104685" y="154949"/>
                  <a:pt x="103313" y="172323"/>
                </a:cubicBezTo>
                <a:lnTo>
                  <a:pt x="131660" y="174380"/>
                </a:lnTo>
                <a:cubicBezTo>
                  <a:pt x="132574" y="164931"/>
                  <a:pt x="135603" y="157883"/>
                  <a:pt x="140746" y="153235"/>
                </a:cubicBezTo>
                <a:cubicBezTo>
                  <a:pt x="145890" y="148586"/>
                  <a:pt x="152805" y="146262"/>
                  <a:pt x="161492" y="146262"/>
                </a:cubicBezTo>
                <a:cubicBezTo>
                  <a:pt x="167207" y="146262"/>
                  <a:pt x="172084" y="147196"/>
                  <a:pt x="176122" y="149063"/>
                </a:cubicBezTo>
                <a:cubicBezTo>
                  <a:pt x="180161" y="150930"/>
                  <a:pt x="183285" y="153539"/>
                  <a:pt x="185495" y="156892"/>
                </a:cubicBezTo>
                <a:cubicBezTo>
                  <a:pt x="187705" y="160245"/>
                  <a:pt x="188810" y="164055"/>
                  <a:pt x="188810" y="168322"/>
                </a:cubicBezTo>
                <a:cubicBezTo>
                  <a:pt x="188810" y="173275"/>
                  <a:pt x="187381" y="177619"/>
                  <a:pt x="184523" y="181352"/>
                </a:cubicBezTo>
                <a:cubicBezTo>
                  <a:pt x="181666" y="185086"/>
                  <a:pt x="177703" y="188001"/>
                  <a:pt x="172636" y="190096"/>
                </a:cubicBezTo>
                <a:cubicBezTo>
                  <a:pt x="167569" y="192192"/>
                  <a:pt x="161682" y="193240"/>
                  <a:pt x="154977" y="193240"/>
                </a:cubicBezTo>
                <a:lnTo>
                  <a:pt x="144690" y="193240"/>
                </a:lnTo>
                <a:lnTo>
                  <a:pt x="144690" y="216557"/>
                </a:lnTo>
                <a:lnTo>
                  <a:pt x="154977" y="216557"/>
                </a:lnTo>
                <a:cubicBezTo>
                  <a:pt x="162825" y="216557"/>
                  <a:pt x="169664" y="217757"/>
                  <a:pt x="175494" y="220157"/>
                </a:cubicBezTo>
                <a:cubicBezTo>
                  <a:pt x="181323" y="222558"/>
                  <a:pt x="185838" y="225910"/>
                  <a:pt x="189038" y="230216"/>
                </a:cubicBezTo>
                <a:cubicBezTo>
                  <a:pt x="192238" y="234521"/>
                  <a:pt x="193839" y="239531"/>
                  <a:pt x="193839" y="245246"/>
                </a:cubicBezTo>
                <a:cubicBezTo>
                  <a:pt x="193839" y="250275"/>
                  <a:pt x="192620" y="254733"/>
                  <a:pt x="190181" y="258619"/>
                </a:cubicBezTo>
                <a:cubicBezTo>
                  <a:pt x="187743" y="262505"/>
                  <a:pt x="184238" y="265553"/>
                  <a:pt x="179666" y="267763"/>
                </a:cubicBezTo>
                <a:cubicBezTo>
                  <a:pt x="175094" y="269973"/>
                  <a:pt x="169645" y="271078"/>
                  <a:pt x="163321" y="271078"/>
                </a:cubicBezTo>
                <a:cubicBezTo>
                  <a:pt x="153262" y="271078"/>
                  <a:pt x="145223" y="268220"/>
                  <a:pt x="139203" y="262505"/>
                </a:cubicBezTo>
                <a:cubicBezTo>
                  <a:pt x="133184" y="256790"/>
                  <a:pt x="129259" y="248904"/>
                  <a:pt x="127430" y="238845"/>
                </a:cubicBezTo>
                <a:lnTo>
                  <a:pt x="99198" y="243417"/>
                </a:lnTo>
                <a:cubicBezTo>
                  <a:pt x="102170" y="260486"/>
                  <a:pt x="108838" y="273783"/>
                  <a:pt x="119201" y="283308"/>
                </a:cubicBezTo>
                <a:cubicBezTo>
                  <a:pt x="129564" y="292833"/>
                  <a:pt x="144385" y="297596"/>
                  <a:pt x="163664" y="297596"/>
                </a:cubicBezTo>
                <a:cubicBezTo>
                  <a:pt x="176694" y="297596"/>
                  <a:pt x="187705" y="295481"/>
                  <a:pt x="196696" y="291252"/>
                </a:cubicBezTo>
                <a:cubicBezTo>
                  <a:pt x="205688" y="287023"/>
                  <a:pt x="212508" y="281213"/>
                  <a:pt x="217156" y="273821"/>
                </a:cubicBezTo>
                <a:cubicBezTo>
                  <a:pt x="221804" y="266430"/>
                  <a:pt x="224128" y="258048"/>
                  <a:pt x="224128" y="248675"/>
                </a:cubicBezTo>
                <a:cubicBezTo>
                  <a:pt x="224128" y="238541"/>
                  <a:pt x="221290" y="229835"/>
                  <a:pt x="215613" y="222558"/>
                </a:cubicBezTo>
                <a:cubicBezTo>
                  <a:pt x="209936" y="215280"/>
                  <a:pt x="201916" y="209718"/>
                  <a:pt x="191553" y="205870"/>
                </a:cubicBezTo>
                <a:lnTo>
                  <a:pt x="186924" y="204685"/>
                </a:lnTo>
                <a:lnTo>
                  <a:pt x="188695" y="204212"/>
                </a:lnTo>
                <a:cubicBezTo>
                  <a:pt x="198296" y="200479"/>
                  <a:pt x="205745" y="195221"/>
                  <a:pt x="211041" y="188439"/>
                </a:cubicBezTo>
                <a:cubicBezTo>
                  <a:pt x="216337" y="181657"/>
                  <a:pt x="218985" y="173694"/>
                  <a:pt x="218985" y="164550"/>
                </a:cubicBezTo>
                <a:cubicBezTo>
                  <a:pt x="218985" y="155711"/>
                  <a:pt x="216680" y="147920"/>
                  <a:pt x="212070" y="141176"/>
                </a:cubicBezTo>
                <a:cubicBezTo>
                  <a:pt x="207459" y="134432"/>
                  <a:pt x="200887" y="129174"/>
                  <a:pt x="192353" y="125403"/>
                </a:cubicBezTo>
                <a:cubicBezTo>
                  <a:pt x="183818" y="121631"/>
                  <a:pt x="173646" y="119745"/>
                  <a:pt x="161835" y="119745"/>
                </a:cubicBezTo>
                <a:close/>
                <a:moveTo>
                  <a:pt x="41277" y="0"/>
                </a:moveTo>
                <a:lnTo>
                  <a:pt x="434973" y="0"/>
                </a:lnTo>
                <a:cubicBezTo>
                  <a:pt x="457770" y="0"/>
                  <a:pt x="476250" y="18480"/>
                  <a:pt x="476250" y="41277"/>
                </a:cubicBezTo>
                <a:lnTo>
                  <a:pt x="476250" y="370143"/>
                </a:lnTo>
                <a:lnTo>
                  <a:pt x="468880" y="365174"/>
                </a:lnTo>
                <a:cubicBezTo>
                  <a:pt x="453408" y="358630"/>
                  <a:pt x="436397" y="355011"/>
                  <a:pt x="418541" y="355011"/>
                </a:cubicBezTo>
                <a:cubicBezTo>
                  <a:pt x="347117" y="355011"/>
                  <a:pt x="289216" y="412912"/>
                  <a:pt x="289216" y="484336"/>
                </a:cubicBezTo>
                <a:cubicBezTo>
                  <a:pt x="289216" y="502192"/>
                  <a:pt x="292835" y="519203"/>
                  <a:pt x="299379" y="534675"/>
                </a:cubicBezTo>
                <a:lnTo>
                  <a:pt x="301137" y="537282"/>
                </a:lnTo>
                <a:lnTo>
                  <a:pt x="41277" y="537282"/>
                </a:lnTo>
                <a:cubicBezTo>
                  <a:pt x="18480" y="537282"/>
                  <a:pt x="0" y="518802"/>
                  <a:pt x="0" y="496005"/>
                </a:cubicBezTo>
                <a:lnTo>
                  <a:pt x="0" y="41277"/>
                </a:lnTo>
                <a:cubicBezTo>
                  <a:pt x="0" y="18480"/>
                  <a:pt x="18480" y="0"/>
                  <a:pt x="41277" y="0"/>
                </a:cubicBezTo>
                <a:close/>
              </a:path>
            </a:pathLst>
          </a:custGeom>
          <a:solidFill>
            <a:srgbClr val="616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mn-ea"/>
              <a:sym typeface="+mn-lt"/>
            </a:endParaRPr>
          </a:p>
        </p:txBody>
      </p:sp>
    </p:spTree>
    <p:extLst>
      <p:ext uri="{BB962C8B-B14F-4D97-AF65-F5344CB8AC3E}">
        <p14:creationId xmlns:p14="http://schemas.microsoft.com/office/powerpoint/2010/main" val="11428983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bldLst>
      <p:bldP spid="20" grpId="0"/>
      <p:bldP spid="20"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62DD33EB-9678-4D1A-90BC-36F30BAAFA20}"/>
              </a:ext>
            </a:extLst>
          </p:cNvPr>
          <p:cNvSpPr txBox="1"/>
          <p:nvPr/>
        </p:nvSpPr>
        <p:spPr>
          <a:xfrm>
            <a:off x="276143" y="260371"/>
            <a:ext cx="2803941" cy="461665"/>
          </a:xfrm>
          <a:prstGeom prst="rect">
            <a:avLst/>
          </a:prstGeom>
          <a:noFill/>
        </p:spPr>
        <p:txBody>
          <a:bodyPr wrap="square" rtlCol="0">
            <a:spAutoFit/>
          </a:bodyPr>
          <a:lstStyle/>
          <a:p>
            <a:r>
              <a:rPr lang="zh-CN" altLang="en-US" sz="2400" dirty="0" smtClean="0">
                <a:cs typeface="+mn-ea"/>
                <a:sym typeface="+mn-lt"/>
              </a:rPr>
              <a:t>小组任务分工</a:t>
            </a:r>
            <a:endParaRPr lang="zh-CN" altLang="en-US" sz="2400" dirty="0">
              <a:cs typeface="+mn-ea"/>
              <a:sym typeface="+mn-lt"/>
            </a:endParaRPr>
          </a:p>
        </p:txBody>
      </p:sp>
      <p:sp>
        <p:nvSpPr>
          <p:cNvPr id="42" name="Freeform 20">
            <a:extLst>
              <a:ext uri="{FF2B5EF4-FFF2-40B4-BE49-F238E27FC236}">
                <a16:creationId xmlns:a16="http://schemas.microsoft.com/office/drawing/2014/main" id="{F5F410E0-D9A2-4A02-B08F-F80CFE6EE299}"/>
              </a:ext>
            </a:extLst>
          </p:cNvPr>
          <p:cNvSpPr/>
          <p:nvPr/>
        </p:nvSpPr>
        <p:spPr>
          <a:xfrm flipH="1">
            <a:off x="9644994" y="0"/>
            <a:ext cx="2548593" cy="1750496"/>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DBDBFD"/>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a:solidFill>
                <a:schemeClr val="tx1"/>
              </a:solidFill>
              <a:cs typeface="+mn-ea"/>
              <a:sym typeface="+mn-lt"/>
            </a:endParaRPr>
          </a:p>
        </p:txBody>
      </p:sp>
      <p:graphicFrame>
        <p:nvGraphicFramePr>
          <p:cNvPr id="4" name="表格 3"/>
          <p:cNvGraphicFramePr>
            <a:graphicFrameLocks noGrp="1"/>
          </p:cNvGraphicFramePr>
          <p:nvPr>
            <p:extLst>
              <p:ext uri="{D42A27DB-BD31-4B8C-83A1-F6EECF244321}">
                <p14:modId xmlns:p14="http://schemas.microsoft.com/office/powerpoint/2010/main" val="1694662701"/>
              </p:ext>
            </p:extLst>
          </p:nvPr>
        </p:nvGraphicFramePr>
        <p:xfrm>
          <a:off x="558778" y="1085330"/>
          <a:ext cx="10710414" cy="4398161"/>
        </p:xfrm>
        <a:graphic>
          <a:graphicData uri="http://schemas.openxmlformats.org/drawingml/2006/table">
            <a:tbl>
              <a:tblPr firstRow="1" firstCol="1" bandRow="1">
                <a:tableStyleId>{5C22544A-7EE6-4342-B048-85BDC9FD1C3A}</a:tableStyleId>
              </a:tblPr>
              <a:tblGrid>
                <a:gridCol w="2808939">
                  <a:extLst>
                    <a:ext uri="{9D8B030D-6E8A-4147-A177-3AD203B41FA5}">
                      <a16:colId xmlns:a16="http://schemas.microsoft.com/office/drawing/2014/main" val="404875494"/>
                    </a:ext>
                  </a:extLst>
                </a:gridCol>
                <a:gridCol w="1891660">
                  <a:extLst>
                    <a:ext uri="{9D8B030D-6E8A-4147-A177-3AD203B41FA5}">
                      <a16:colId xmlns:a16="http://schemas.microsoft.com/office/drawing/2014/main" val="2250058338"/>
                    </a:ext>
                  </a:extLst>
                </a:gridCol>
                <a:gridCol w="6009815">
                  <a:extLst>
                    <a:ext uri="{9D8B030D-6E8A-4147-A177-3AD203B41FA5}">
                      <a16:colId xmlns:a16="http://schemas.microsoft.com/office/drawing/2014/main" val="2558215096"/>
                    </a:ext>
                  </a:extLst>
                </a:gridCol>
              </a:tblGrid>
              <a:tr h="954985">
                <a:tc>
                  <a:txBody>
                    <a:bodyPr/>
                    <a:lstStyle/>
                    <a:p>
                      <a:pPr algn="ctr">
                        <a:lnSpc>
                          <a:spcPct val="150000"/>
                        </a:lnSpc>
                        <a:spcAft>
                          <a:spcPts val="0"/>
                        </a:spcAft>
                      </a:pPr>
                      <a:r>
                        <a:rPr lang="zh-CN" sz="2000" kern="100" dirty="0">
                          <a:effectLst/>
                        </a:rPr>
                        <a:t>分工</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主负责人</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dirty="0">
                          <a:effectLst/>
                        </a:rPr>
                        <a:t>具体情况</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935047549"/>
                  </a:ext>
                </a:extLst>
              </a:tr>
              <a:tr h="1081257">
                <a:tc>
                  <a:txBody>
                    <a:bodyPr/>
                    <a:lstStyle/>
                    <a:p>
                      <a:pPr algn="ctr">
                        <a:lnSpc>
                          <a:spcPct val="150000"/>
                        </a:lnSpc>
                        <a:spcAft>
                          <a:spcPts val="0"/>
                        </a:spcAft>
                      </a:pPr>
                      <a:r>
                        <a:rPr lang="zh-CN" sz="2000" kern="100">
                          <a:effectLst/>
                        </a:rPr>
                        <a:t>车体结构</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dirty="0">
                          <a:effectLst/>
                        </a:rPr>
                        <a:t>滕一铭</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spcAft>
                          <a:spcPts val="0"/>
                        </a:spcAft>
                      </a:pPr>
                      <a:r>
                        <a:rPr lang="zh-CN" sz="2000" kern="100" dirty="0">
                          <a:effectLst/>
                        </a:rPr>
                        <a:t>荆尹浩宇辅助进行尺寸设计，三人共同建模装配</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35024378"/>
                  </a:ext>
                </a:extLst>
              </a:tr>
              <a:tr h="1130191">
                <a:tc>
                  <a:txBody>
                    <a:bodyPr/>
                    <a:lstStyle/>
                    <a:p>
                      <a:pPr algn="ctr">
                        <a:lnSpc>
                          <a:spcPct val="150000"/>
                        </a:lnSpc>
                        <a:spcAft>
                          <a:spcPts val="0"/>
                        </a:spcAft>
                      </a:pPr>
                      <a:r>
                        <a:rPr lang="en-US" sz="2000" kern="100">
                          <a:effectLst/>
                        </a:rPr>
                        <a:t>Stm32</a:t>
                      </a:r>
                      <a:r>
                        <a:rPr lang="zh-CN" sz="2000" kern="100">
                          <a:effectLst/>
                        </a:rPr>
                        <a:t>下位机控制与电气系统</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荆尹浩宇</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spcAft>
                          <a:spcPts val="0"/>
                        </a:spcAft>
                      </a:pPr>
                      <a:r>
                        <a:rPr lang="zh-CN" sz="2000" kern="100" dirty="0">
                          <a:effectLst/>
                        </a:rPr>
                        <a:t>张佳悦辅助进行软件设计，三人共同编程调试</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85312550"/>
                  </a:ext>
                </a:extLst>
              </a:tr>
              <a:tr h="1231728">
                <a:tc>
                  <a:txBody>
                    <a:bodyPr/>
                    <a:lstStyle/>
                    <a:p>
                      <a:pPr algn="ctr">
                        <a:lnSpc>
                          <a:spcPct val="150000"/>
                        </a:lnSpc>
                        <a:spcAft>
                          <a:spcPts val="0"/>
                        </a:spcAft>
                      </a:pPr>
                      <a:r>
                        <a:rPr lang="en-US" sz="2000" kern="100" dirty="0" err="1">
                          <a:effectLst/>
                        </a:rPr>
                        <a:t>OpenMV</a:t>
                      </a:r>
                      <a:r>
                        <a:rPr lang="zh-CN" sz="2000" kern="100" dirty="0">
                          <a:effectLst/>
                        </a:rPr>
                        <a:t>相关控制与硬件通讯</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张佳悦</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spcAft>
                          <a:spcPts val="0"/>
                        </a:spcAft>
                      </a:pPr>
                      <a:r>
                        <a:rPr lang="zh-CN" sz="2000" kern="100" dirty="0">
                          <a:effectLst/>
                        </a:rPr>
                        <a:t>滕一铭辅助进行算法设计与仿真，三人共同编程调试</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597939875"/>
                  </a:ext>
                </a:extLst>
              </a:tr>
            </a:tbl>
          </a:graphicData>
        </a:graphic>
      </p:graphicFrame>
    </p:spTree>
    <p:extLst>
      <p:ext uri="{BB962C8B-B14F-4D97-AF65-F5344CB8AC3E}">
        <p14:creationId xmlns:p14="http://schemas.microsoft.com/office/powerpoint/2010/main" val="1635195736"/>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62DD33EB-9678-4D1A-90BC-36F30BAAFA20}"/>
              </a:ext>
            </a:extLst>
          </p:cNvPr>
          <p:cNvSpPr txBox="1"/>
          <p:nvPr/>
        </p:nvSpPr>
        <p:spPr>
          <a:xfrm>
            <a:off x="276143" y="260371"/>
            <a:ext cx="2803941" cy="461665"/>
          </a:xfrm>
          <a:prstGeom prst="rect">
            <a:avLst/>
          </a:prstGeom>
          <a:noFill/>
        </p:spPr>
        <p:txBody>
          <a:bodyPr wrap="square" rtlCol="0">
            <a:spAutoFit/>
          </a:bodyPr>
          <a:lstStyle/>
          <a:p>
            <a:r>
              <a:rPr lang="zh-CN" altLang="en-US" sz="2400" dirty="0" smtClean="0">
                <a:cs typeface="+mn-ea"/>
                <a:sym typeface="+mn-lt"/>
              </a:rPr>
              <a:t>后续时间安排</a:t>
            </a:r>
            <a:endParaRPr lang="zh-CN" altLang="en-US" sz="2400" dirty="0">
              <a:cs typeface="+mn-ea"/>
              <a:sym typeface="+mn-lt"/>
            </a:endParaRPr>
          </a:p>
        </p:txBody>
      </p:sp>
      <p:sp>
        <p:nvSpPr>
          <p:cNvPr id="42" name="Freeform 20">
            <a:extLst>
              <a:ext uri="{FF2B5EF4-FFF2-40B4-BE49-F238E27FC236}">
                <a16:creationId xmlns:a16="http://schemas.microsoft.com/office/drawing/2014/main" id="{F5F410E0-D9A2-4A02-B08F-F80CFE6EE299}"/>
              </a:ext>
            </a:extLst>
          </p:cNvPr>
          <p:cNvSpPr/>
          <p:nvPr/>
        </p:nvSpPr>
        <p:spPr>
          <a:xfrm flipH="1">
            <a:off x="9644994" y="0"/>
            <a:ext cx="2548593" cy="1750496"/>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DBDBFD"/>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a:solidFill>
                <a:schemeClr val="tx1"/>
              </a:solidFill>
              <a:cs typeface="+mn-ea"/>
              <a:sym typeface="+mn-lt"/>
            </a:endParaRPr>
          </a:p>
        </p:txBody>
      </p:sp>
      <p:graphicFrame>
        <p:nvGraphicFramePr>
          <p:cNvPr id="2" name="表格 1"/>
          <p:cNvGraphicFramePr>
            <a:graphicFrameLocks noGrp="1"/>
          </p:cNvGraphicFramePr>
          <p:nvPr>
            <p:extLst>
              <p:ext uri="{D42A27DB-BD31-4B8C-83A1-F6EECF244321}">
                <p14:modId xmlns:p14="http://schemas.microsoft.com/office/powerpoint/2010/main" val="3372504586"/>
              </p:ext>
            </p:extLst>
          </p:nvPr>
        </p:nvGraphicFramePr>
        <p:xfrm>
          <a:off x="546165" y="971157"/>
          <a:ext cx="10136549" cy="5429646"/>
        </p:xfrm>
        <a:graphic>
          <a:graphicData uri="http://schemas.openxmlformats.org/drawingml/2006/table">
            <a:tbl>
              <a:tblPr firstRow="1" firstCol="1" bandRow="1">
                <a:tableStyleId>{5C22544A-7EE6-4342-B048-85BDC9FD1C3A}</a:tableStyleId>
              </a:tblPr>
              <a:tblGrid>
                <a:gridCol w="2846369">
                  <a:extLst>
                    <a:ext uri="{9D8B030D-6E8A-4147-A177-3AD203B41FA5}">
                      <a16:colId xmlns:a16="http://schemas.microsoft.com/office/drawing/2014/main" val="1827415084"/>
                    </a:ext>
                  </a:extLst>
                </a:gridCol>
                <a:gridCol w="7290180">
                  <a:extLst>
                    <a:ext uri="{9D8B030D-6E8A-4147-A177-3AD203B41FA5}">
                      <a16:colId xmlns:a16="http://schemas.microsoft.com/office/drawing/2014/main" val="245773045"/>
                    </a:ext>
                  </a:extLst>
                </a:gridCol>
              </a:tblGrid>
              <a:tr h="603294">
                <a:tc>
                  <a:txBody>
                    <a:bodyPr/>
                    <a:lstStyle/>
                    <a:p>
                      <a:pPr algn="ctr">
                        <a:lnSpc>
                          <a:spcPct val="150000"/>
                        </a:lnSpc>
                        <a:spcAft>
                          <a:spcPts val="0"/>
                        </a:spcAft>
                      </a:pPr>
                      <a:r>
                        <a:rPr lang="zh-CN" sz="1800" kern="100" dirty="0">
                          <a:effectLst/>
                        </a:rPr>
                        <a:t>时间节点</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rPr>
                        <a:t>阶段任务</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90102910"/>
                  </a:ext>
                </a:extLst>
              </a:tr>
              <a:tr h="603294">
                <a:tc>
                  <a:txBody>
                    <a:bodyPr/>
                    <a:lstStyle/>
                    <a:p>
                      <a:pPr algn="ctr">
                        <a:lnSpc>
                          <a:spcPct val="150000"/>
                        </a:lnSpc>
                        <a:spcAft>
                          <a:spcPts val="0"/>
                        </a:spcAft>
                      </a:pPr>
                      <a:r>
                        <a:rPr lang="en-US" sz="1800" kern="100" dirty="0">
                          <a:effectLst/>
                        </a:rPr>
                        <a:t>7</a:t>
                      </a:r>
                      <a:r>
                        <a:rPr lang="zh-CN" sz="1800" kern="100" dirty="0">
                          <a:effectLst/>
                        </a:rPr>
                        <a:t>月</a:t>
                      </a:r>
                      <a:r>
                        <a:rPr lang="en-US" sz="1800" kern="100" dirty="0">
                          <a:effectLst/>
                        </a:rPr>
                        <a:t>8</a:t>
                      </a:r>
                      <a:r>
                        <a:rPr lang="zh-CN" sz="1800" kern="100" dirty="0">
                          <a:effectLst/>
                        </a:rPr>
                        <a:t>日</a:t>
                      </a:r>
                      <a:r>
                        <a:rPr lang="en-US" sz="1800" kern="100" dirty="0">
                          <a:effectLst/>
                        </a:rPr>
                        <a:t>-7</a:t>
                      </a:r>
                      <a:r>
                        <a:rPr lang="zh-CN" sz="1800" kern="100" dirty="0">
                          <a:effectLst/>
                        </a:rPr>
                        <a:t>月</a:t>
                      </a:r>
                      <a:r>
                        <a:rPr lang="en-US" sz="1800" kern="100" dirty="0">
                          <a:effectLst/>
                        </a:rPr>
                        <a:t>10</a:t>
                      </a:r>
                      <a:r>
                        <a:rPr lang="zh-CN" sz="1800" kern="100" dirty="0">
                          <a:effectLst/>
                        </a:rPr>
                        <a:t>日</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进一步完善详细设计方案，采购零件，编写部分硬件单元代码</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53558794"/>
                  </a:ext>
                </a:extLst>
              </a:tr>
              <a:tr h="603294">
                <a:tc>
                  <a:txBody>
                    <a:bodyPr/>
                    <a:lstStyle/>
                    <a:p>
                      <a:pPr algn="ctr">
                        <a:lnSpc>
                          <a:spcPct val="150000"/>
                        </a:lnSpc>
                        <a:spcAft>
                          <a:spcPts val="0"/>
                        </a:spcAft>
                      </a:pPr>
                      <a:r>
                        <a:rPr lang="en-US" sz="1800" kern="100">
                          <a:effectLst/>
                        </a:rPr>
                        <a:t>7</a:t>
                      </a:r>
                      <a:r>
                        <a:rPr lang="zh-CN" sz="1800" kern="100">
                          <a:effectLst/>
                        </a:rPr>
                        <a:t>月</a:t>
                      </a:r>
                      <a:r>
                        <a:rPr lang="en-US" sz="1800" kern="100">
                          <a:effectLst/>
                        </a:rPr>
                        <a:t>11</a:t>
                      </a:r>
                      <a:r>
                        <a:rPr lang="zh-CN" sz="1800" kern="100">
                          <a:effectLst/>
                        </a:rPr>
                        <a:t>日</a:t>
                      </a:r>
                      <a:r>
                        <a:rPr lang="en-US" sz="1800" kern="100">
                          <a:effectLst/>
                        </a:rPr>
                        <a:t>-7</a:t>
                      </a:r>
                      <a:r>
                        <a:rPr lang="zh-CN" sz="1800" kern="100">
                          <a:effectLst/>
                        </a:rPr>
                        <a:t>月</a:t>
                      </a:r>
                      <a:r>
                        <a:rPr lang="en-US" sz="1800" kern="100">
                          <a:effectLst/>
                        </a:rPr>
                        <a:t>13</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加工零部件，组装小车硬件，编写部分硬件单元代码</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13746578"/>
                  </a:ext>
                </a:extLst>
              </a:tr>
              <a:tr h="603294">
                <a:tc>
                  <a:txBody>
                    <a:bodyPr/>
                    <a:lstStyle/>
                    <a:p>
                      <a:pPr algn="ctr">
                        <a:lnSpc>
                          <a:spcPct val="150000"/>
                        </a:lnSpc>
                        <a:spcAft>
                          <a:spcPts val="0"/>
                        </a:spcAft>
                      </a:pPr>
                      <a:r>
                        <a:rPr lang="en-US" sz="1800" kern="100">
                          <a:effectLst/>
                        </a:rPr>
                        <a:t>7</a:t>
                      </a:r>
                      <a:r>
                        <a:rPr lang="zh-CN" sz="1800" kern="100">
                          <a:effectLst/>
                        </a:rPr>
                        <a:t>月</a:t>
                      </a:r>
                      <a:r>
                        <a:rPr lang="en-US" sz="1800" kern="100">
                          <a:effectLst/>
                        </a:rPr>
                        <a:t>14</a:t>
                      </a:r>
                      <a:r>
                        <a:rPr lang="zh-CN" sz="1800" kern="100">
                          <a:effectLst/>
                        </a:rPr>
                        <a:t>日</a:t>
                      </a:r>
                      <a:r>
                        <a:rPr lang="en-US" sz="1800" kern="100">
                          <a:effectLst/>
                        </a:rPr>
                        <a:t>-7</a:t>
                      </a:r>
                      <a:r>
                        <a:rPr lang="zh-CN" sz="1800" kern="100">
                          <a:effectLst/>
                        </a:rPr>
                        <a:t>月</a:t>
                      </a:r>
                      <a:r>
                        <a:rPr lang="en-US" sz="1800" kern="100">
                          <a:effectLst/>
                        </a:rPr>
                        <a:t>15</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完成单元控制代码编写与硬件测试</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60175876"/>
                  </a:ext>
                </a:extLst>
              </a:tr>
              <a:tr h="603294">
                <a:tc>
                  <a:txBody>
                    <a:bodyPr/>
                    <a:lstStyle/>
                    <a:p>
                      <a:pPr algn="ctr">
                        <a:lnSpc>
                          <a:spcPct val="150000"/>
                        </a:lnSpc>
                        <a:spcAft>
                          <a:spcPts val="0"/>
                        </a:spcAft>
                      </a:pPr>
                      <a:r>
                        <a:rPr lang="en-US" sz="1800" kern="100">
                          <a:effectLst/>
                        </a:rPr>
                        <a:t>7</a:t>
                      </a:r>
                      <a:r>
                        <a:rPr lang="zh-CN" sz="1800" kern="100">
                          <a:effectLst/>
                        </a:rPr>
                        <a:t>月</a:t>
                      </a:r>
                      <a:r>
                        <a:rPr lang="en-US" sz="1800" kern="100">
                          <a:effectLst/>
                        </a:rPr>
                        <a:t>16</a:t>
                      </a:r>
                      <a:r>
                        <a:rPr lang="zh-CN" sz="1800" kern="100">
                          <a:effectLst/>
                        </a:rPr>
                        <a:t>日</a:t>
                      </a:r>
                      <a:r>
                        <a:rPr lang="en-US" sz="1800" kern="100">
                          <a:effectLst/>
                        </a:rPr>
                        <a:t>-7</a:t>
                      </a:r>
                      <a:r>
                        <a:rPr lang="zh-CN" sz="1800" kern="100">
                          <a:effectLst/>
                        </a:rPr>
                        <a:t>月</a:t>
                      </a:r>
                      <a:r>
                        <a:rPr lang="en-US" sz="1800" kern="100">
                          <a:effectLst/>
                        </a:rPr>
                        <a:t>17</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硬件通讯部分代码编写与调试，软件集成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54081306"/>
                  </a:ext>
                </a:extLst>
              </a:tr>
              <a:tr h="603294">
                <a:tc>
                  <a:txBody>
                    <a:bodyPr/>
                    <a:lstStyle/>
                    <a:p>
                      <a:pPr algn="ctr">
                        <a:lnSpc>
                          <a:spcPct val="150000"/>
                        </a:lnSpc>
                        <a:spcAft>
                          <a:spcPts val="0"/>
                        </a:spcAft>
                      </a:pPr>
                      <a:r>
                        <a:rPr lang="en-US" sz="1800" kern="100">
                          <a:effectLst/>
                        </a:rPr>
                        <a:t>7</a:t>
                      </a:r>
                      <a:r>
                        <a:rPr lang="zh-CN" sz="1800" kern="100">
                          <a:effectLst/>
                        </a:rPr>
                        <a:t>月</a:t>
                      </a:r>
                      <a:r>
                        <a:rPr lang="en-US" sz="1800" kern="100">
                          <a:effectLst/>
                        </a:rPr>
                        <a:t>18</a:t>
                      </a:r>
                      <a:r>
                        <a:rPr lang="zh-CN" sz="1800" kern="100">
                          <a:effectLst/>
                        </a:rPr>
                        <a:t>日</a:t>
                      </a:r>
                      <a:r>
                        <a:rPr lang="en-US" sz="1800" kern="100">
                          <a:effectLst/>
                        </a:rPr>
                        <a:t>-7</a:t>
                      </a:r>
                      <a:r>
                        <a:rPr lang="zh-CN" sz="1800" kern="100">
                          <a:effectLst/>
                        </a:rPr>
                        <a:t>月</a:t>
                      </a:r>
                      <a:r>
                        <a:rPr lang="en-US" sz="1800" kern="100">
                          <a:effectLst/>
                        </a:rPr>
                        <a:t>19</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自动抓取货物与放置货物集成调试与细节优化</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94358521"/>
                  </a:ext>
                </a:extLst>
              </a:tr>
              <a:tr h="603294">
                <a:tc>
                  <a:txBody>
                    <a:bodyPr/>
                    <a:lstStyle/>
                    <a:p>
                      <a:pPr algn="ctr">
                        <a:lnSpc>
                          <a:spcPct val="150000"/>
                        </a:lnSpc>
                        <a:spcAft>
                          <a:spcPts val="0"/>
                        </a:spcAft>
                      </a:pPr>
                      <a:r>
                        <a:rPr lang="en-US" sz="1800" kern="100">
                          <a:effectLst/>
                        </a:rPr>
                        <a:t>7</a:t>
                      </a:r>
                      <a:r>
                        <a:rPr lang="zh-CN" sz="1800" kern="100">
                          <a:effectLst/>
                        </a:rPr>
                        <a:t>月</a:t>
                      </a:r>
                      <a:r>
                        <a:rPr lang="en-US" sz="1800" kern="100">
                          <a:effectLst/>
                        </a:rPr>
                        <a:t>20</a:t>
                      </a:r>
                      <a:r>
                        <a:rPr lang="zh-CN" sz="1800" kern="100">
                          <a:effectLst/>
                        </a:rPr>
                        <a:t>日</a:t>
                      </a:r>
                      <a:r>
                        <a:rPr lang="en-US" sz="1800" kern="100">
                          <a:effectLst/>
                        </a:rPr>
                        <a:t>-7</a:t>
                      </a:r>
                      <a:r>
                        <a:rPr lang="zh-CN" sz="1800" kern="100">
                          <a:effectLst/>
                        </a:rPr>
                        <a:t>月</a:t>
                      </a:r>
                      <a:r>
                        <a:rPr lang="en-US" sz="1800" kern="100">
                          <a:effectLst/>
                        </a:rPr>
                        <a:t>21</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循迹模式小车运动集成调试与细节优化</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09238897"/>
                  </a:ext>
                </a:extLst>
              </a:tr>
              <a:tr h="603294">
                <a:tc>
                  <a:txBody>
                    <a:bodyPr/>
                    <a:lstStyle/>
                    <a:p>
                      <a:pPr algn="ctr">
                        <a:lnSpc>
                          <a:spcPct val="150000"/>
                        </a:lnSpc>
                        <a:spcAft>
                          <a:spcPts val="0"/>
                        </a:spcAft>
                      </a:pPr>
                      <a:r>
                        <a:rPr lang="en-US" sz="1800" kern="100">
                          <a:effectLst/>
                        </a:rPr>
                        <a:t>7</a:t>
                      </a:r>
                      <a:r>
                        <a:rPr lang="zh-CN" sz="1800" kern="100">
                          <a:effectLst/>
                        </a:rPr>
                        <a:t>月</a:t>
                      </a:r>
                      <a:r>
                        <a:rPr lang="en-US" sz="1800" kern="100">
                          <a:effectLst/>
                        </a:rPr>
                        <a:t>22</a:t>
                      </a:r>
                      <a:r>
                        <a:rPr lang="zh-CN" sz="1800" kern="100">
                          <a:effectLst/>
                        </a:rPr>
                        <a:t>日</a:t>
                      </a:r>
                      <a:r>
                        <a:rPr lang="en-US" sz="1800" kern="100">
                          <a:effectLst/>
                        </a:rPr>
                        <a:t>-7</a:t>
                      </a:r>
                      <a:r>
                        <a:rPr lang="zh-CN" sz="1800" kern="100">
                          <a:effectLst/>
                        </a:rPr>
                        <a:t>月</a:t>
                      </a:r>
                      <a:r>
                        <a:rPr lang="en-US" sz="1800" kern="100">
                          <a:effectLst/>
                        </a:rPr>
                        <a:t>23</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避障模式小车运动集成调试与细节优化</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38467916"/>
                  </a:ext>
                </a:extLst>
              </a:tr>
              <a:tr h="603294">
                <a:tc>
                  <a:txBody>
                    <a:bodyPr/>
                    <a:lstStyle/>
                    <a:p>
                      <a:pPr algn="ctr">
                        <a:lnSpc>
                          <a:spcPct val="150000"/>
                        </a:lnSpc>
                        <a:spcAft>
                          <a:spcPts val="0"/>
                        </a:spcAft>
                      </a:pPr>
                      <a:r>
                        <a:rPr lang="en-US" sz="1800" kern="100">
                          <a:effectLst/>
                        </a:rPr>
                        <a:t>7</a:t>
                      </a:r>
                      <a:r>
                        <a:rPr lang="zh-CN" sz="1800" kern="100">
                          <a:effectLst/>
                        </a:rPr>
                        <a:t>月</a:t>
                      </a:r>
                      <a:r>
                        <a:rPr lang="en-US" sz="1800" kern="100">
                          <a:effectLst/>
                        </a:rPr>
                        <a:t>24</a:t>
                      </a:r>
                      <a:r>
                        <a:rPr lang="zh-CN" sz="1800" kern="100">
                          <a:effectLst/>
                        </a:rPr>
                        <a:t>日</a:t>
                      </a:r>
                      <a:r>
                        <a:rPr lang="en-US" sz="1800" kern="100">
                          <a:effectLst/>
                        </a:rPr>
                        <a:t>-7</a:t>
                      </a:r>
                      <a:r>
                        <a:rPr lang="zh-CN" sz="1800" kern="100">
                          <a:effectLst/>
                        </a:rPr>
                        <a:t>月</a:t>
                      </a:r>
                      <a:r>
                        <a:rPr lang="en-US" sz="1800" kern="100">
                          <a:effectLst/>
                        </a:rPr>
                        <a:t>25</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小车整体最终调试，准备比赛</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26125089"/>
                  </a:ext>
                </a:extLst>
              </a:tr>
            </a:tbl>
          </a:graphicData>
        </a:graphic>
      </p:graphicFrame>
    </p:spTree>
    <p:extLst>
      <p:ext uri="{BB962C8B-B14F-4D97-AF65-F5344CB8AC3E}">
        <p14:creationId xmlns:p14="http://schemas.microsoft.com/office/powerpoint/2010/main" val="86376270"/>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raphic 26">
            <a:extLst>
              <a:ext uri="{FF2B5EF4-FFF2-40B4-BE49-F238E27FC236}">
                <a16:creationId xmlns:a16="http://schemas.microsoft.com/office/drawing/2014/main" id="{3B3D6A14-D593-4090-B483-ACD75360CD0E}"/>
              </a:ext>
            </a:extLst>
          </p:cNvPr>
          <p:cNvSpPr/>
          <p:nvPr/>
        </p:nvSpPr>
        <p:spPr>
          <a:xfrm>
            <a:off x="0" y="0"/>
            <a:ext cx="3225912" cy="2905010"/>
          </a:xfrm>
          <a:custGeom>
            <a:avLst/>
            <a:gdLst>
              <a:gd name="connsiteX0" fmla="*/ 0 w 3225912"/>
              <a:gd name="connsiteY0" fmla="*/ 0 h 2905010"/>
              <a:gd name="connsiteX1" fmla="*/ 3173130 w 3225912"/>
              <a:gd name="connsiteY1" fmla="*/ 0 h 2905010"/>
              <a:gd name="connsiteX2" fmla="*/ 3194799 w 3225912"/>
              <a:gd name="connsiteY2" fmla="*/ 76014 h 2905010"/>
              <a:gd name="connsiteX3" fmla="*/ 3053249 w 3225912"/>
              <a:gd name="connsiteY3" fmla="*/ 851668 h 2905010"/>
              <a:gd name="connsiteX4" fmla="*/ 1850885 w 3225912"/>
              <a:gd name="connsiteY4" fmla="*/ 1301370 h 2905010"/>
              <a:gd name="connsiteX5" fmla="*/ 1131360 w 3225912"/>
              <a:gd name="connsiteY5" fmla="*/ 1793676 h 2905010"/>
              <a:gd name="connsiteX6" fmla="*/ 160948 w 3225912"/>
              <a:gd name="connsiteY6" fmla="*/ 2868229 h 2905010"/>
              <a:gd name="connsiteX7" fmla="*/ 42679 w 3225912"/>
              <a:gd name="connsiteY7" fmla="*/ 2795448 h 2905010"/>
              <a:gd name="connsiteX8" fmla="*/ 0 w 3225912"/>
              <a:gd name="connsiteY8" fmla="*/ 2759396 h 290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912" h="2905010">
                <a:moveTo>
                  <a:pt x="0" y="0"/>
                </a:moveTo>
                <a:lnTo>
                  <a:pt x="3173130" y="0"/>
                </a:lnTo>
                <a:lnTo>
                  <a:pt x="3194799" y="76014"/>
                </a:lnTo>
                <a:cubicBezTo>
                  <a:pt x="3257022" y="353518"/>
                  <a:pt x="3233723" y="638651"/>
                  <a:pt x="3053249" y="851668"/>
                </a:cubicBezTo>
                <a:cubicBezTo>
                  <a:pt x="2773960" y="1183027"/>
                  <a:pt x="2267452" y="1168826"/>
                  <a:pt x="1850885" y="1301370"/>
                </a:cubicBezTo>
                <a:cubicBezTo>
                  <a:pt x="1571596" y="1391311"/>
                  <a:pt x="1320709" y="1566458"/>
                  <a:pt x="1131360" y="1793676"/>
                </a:cubicBezTo>
                <a:cubicBezTo>
                  <a:pt x="913609" y="2054030"/>
                  <a:pt x="695858" y="3114382"/>
                  <a:pt x="160948" y="2868229"/>
                </a:cubicBezTo>
                <a:cubicBezTo>
                  <a:pt x="118345" y="2849294"/>
                  <a:pt x="79587" y="2823850"/>
                  <a:pt x="42679" y="2795448"/>
                </a:cubicBezTo>
                <a:lnTo>
                  <a:pt x="0" y="2759396"/>
                </a:lnTo>
                <a:close/>
              </a:path>
            </a:pathLst>
          </a:custGeom>
          <a:solidFill>
            <a:srgbClr val="C2C2FB"/>
          </a:solidFill>
          <a:ln w="47277" cap="flat">
            <a:noFill/>
            <a:prstDash val="solid"/>
            <a:miter/>
          </a:ln>
        </p:spPr>
        <p:txBody>
          <a:bodyPr rtlCol="0" anchor="ctr"/>
          <a:lstStyle/>
          <a:p>
            <a:endParaRPr lang="en-ID">
              <a:solidFill>
                <a:schemeClr val="tx1"/>
              </a:solidFill>
              <a:cs typeface="+mn-ea"/>
              <a:sym typeface="+mn-lt"/>
            </a:endParaRPr>
          </a:p>
        </p:txBody>
      </p:sp>
      <p:sp>
        <p:nvSpPr>
          <p:cNvPr id="7" name="Graphic 15">
            <a:extLst>
              <a:ext uri="{FF2B5EF4-FFF2-40B4-BE49-F238E27FC236}">
                <a16:creationId xmlns:a16="http://schemas.microsoft.com/office/drawing/2014/main" id="{045E88A3-E37D-4679-A2BE-6DE6E2D691CB}"/>
              </a:ext>
            </a:extLst>
          </p:cNvPr>
          <p:cNvSpPr/>
          <p:nvPr/>
        </p:nvSpPr>
        <p:spPr>
          <a:xfrm>
            <a:off x="7789248" y="1"/>
            <a:ext cx="4404340" cy="1311233"/>
          </a:xfrm>
          <a:custGeom>
            <a:avLst/>
            <a:gdLst>
              <a:gd name="connsiteX0" fmla="*/ 0 w 4404340"/>
              <a:gd name="connsiteY0" fmla="*/ 0 h 1311233"/>
              <a:gd name="connsiteX1" fmla="*/ 4404340 w 4404340"/>
              <a:gd name="connsiteY1" fmla="*/ 0 h 1311233"/>
              <a:gd name="connsiteX2" fmla="*/ 4404340 w 4404340"/>
              <a:gd name="connsiteY2" fmla="*/ 178157 h 1311233"/>
              <a:gd name="connsiteX3" fmla="*/ 4339759 w 4404340"/>
              <a:gd name="connsiteY3" fmla="*/ 165544 h 1311233"/>
              <a:gd name="connsiteX4" fmla="*/ 3721441 w 4404340"/>
              <a:gd name="connsiteY4" fmla="*/ 158538 h 1311233"/>
              <a:gd name="connsiteX5" fmla="*/ 2280072 w 4404340"/>
              <a:gd name="connsiteY5" fmla="*/ 1166179 h 1311233"/>
              <a:gd name="connsiteX6" fmla="*/ 164027 w 4404340"/>
              <a:gd name="connsiteY6" fmla="*/ 386352 h 1311233"/>
              <a:gd name="connsiteX7" fmla="*/ 43685 w 4404340"/>
              <a:gd name="connsiteY7" fmla="*/ 119997 h 131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04340" h="1311233">
                <a:moveTo>
                  <a:pt x="0" y="0"/>
                </a:moveTo>
                <a:lnTo>
                  <a:pt x="4404340" y="0"/>
                </a:lnTo>
                <a:lnTo>
                  <a:pt x="4404340" y="178157"/>
                </a:lnTo>
                <a:lnTo>
                  <a:pt x="4339759" y="165544"/>
                </a:lnTo>
                <a:cubicBezTo>
                  <a:pt x="4131959" y="129169"/>
                  <a:pt x="3925160" y="110893"/>
                  <a:pt x="3721441" y="158538"/>
                </a:cubicBezTo>
                <a:cubicBezTo>
                  <a:pt x="3143142" y="289969"/>
                  <a:pt x="2805798" y="894554"/>
                  <a:pt x="2280072" y="1166179"/>
                </a:cubicBezTo>
                <a:cubicBezTo>
                  <a:pt x="1539677" y="1551712"/>
                  <a:pt x="549559" y="1126747"/>
                  <a:pt x="164027" y="386352"/>
                </a:cubicBezTo>
                <a:cubicBezTo>
                  <a:pt x="118026" y="299826"/>
                  <a:pt x="79144" y="210561"/>
                  <a:pt x="43685" y="119997"/>
                </a:cubicBezTo>
                <a:close/>
              </a:path>
            </a:pathLst>
          </a:custGeom>
          <a:solidFill>
            <a:srgbClr val="6163BB"/>
          </a:solidFill>
          <a:ln w="9525" cap="flat">
            <a:noFill/>
            <a:prstDash val="solid"/>
            <a:miter/>
          </a:ln>
        </p:spPr>
        <p:txBody>
          <a:bodyPr rtlCol="0" anchor="ctr"/>
          <a:lstStyle/>
          <a:p>
            <a:endParaRPr lang="en-ID">
              <a:solidFill>
                <a:schemeClr val="tx1"/>
              </a:solidFill>
              <a:cs typeface="+mn-ea"/>
              <a:sym typeface="+mn-lt"/>
            </a:endParaRPr>
          </a:p>
        </p:txBody>
      </p:sp>
      <p:sp>
        <p:nvSpPr>
          <p:cNvPr id="8" name="Freeform 20">
            <a:extLst>
              <a:ext uri="{FF2B5EF4-FFF2-40B4-BE49-F238E27FC236}">
                <a16:creationId xmlns:a16="http://schemas.microsoft.com/office/drawing/2014/main" id="{B51FE2C7-4AAC-4A3E-9BD8-DCF6E176B12E}"/>
              </a:ext>
            </a:extLst>
          </p:cNvPr>
          <p:cNvSpPr/>
          <p:nvPr/>
        </p:nvSpPr>
        <p:spPr>
          <a:xfrm>
            <a:off x="9679978" y="896417"/>
            <a:ext cx="2513610" cy="4991759"/>
          </a:xfrm>
          <a:custGeom>
            <a:avLst/>
            <a:gdLst>
              <a:gd name="connsiteX0" fmla="*/ 2084913 w 2513610"/>
              <a:gd name="connsiteY0" fmla="*/ 17 h 4991759"/>
              <a:gd name="connsiteX1" fmla="*/ 2447664 w 2513610"/>
              <a:gd name="connsiteY1" fmla="*/ 68733 h 4991759"/>
              <a:gd name="connsiteX2" fmla="*/ 2513610 w 2513610"/>
              <a:gd name="connsiteY2" fmla="*/ 100070 h 4991759"/>
              <a:gd name="connsiteX3" fmla="*/ 2513610 w 2513610"/>
              <a:gd name="connsiteY3" fmla="*/ 4991759 h 4991759"/>
              <a:gd name="connsiteX4" fmla="*/ 2309054 w 2513610"/>
              <a:gd name="connsiteY4" fmla="*/ 4944470 h 4991759"/>
              <a:gd name="connsiteX5" fmla="*/ 193878 w 2513610"/>
              <a:gd name="connsiteY5" fmla="*/ 3284943 h 4991759"/>
              <a:gd name="connsiteX6" fmla="*/ 153270 w 2513610"/>
              <a:gd name="connsiteY6" fmla="*/ 2123534 h 4991759"/>
              <a:gd name="connsiteX7" fmla="*/ 941078 w 2513610"/>
              <a:gd name="connsiteY7" fmla="*/ 1538769 h 4991759"/>
              <a:gd name="connsiteX8" fmla="*/ 1196915 w 2513610"/>
              <a:gd name="connsiteY8" fmla="*/ 531673 h 4991759"/>
              <a:gd name="connsiteX9" fmla="*/ 2084913 w 2513610"/>
              <a:gd name="connsiteY9" fmla="*/ 17 h 4991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13610" h="4991759">
                <a:moveTo>
                  <a:pt x="2084913" y="17"/>
                </a:moveTo>
                <a:cubicBezTo>
                  <a:pt x="2209087" y="715"/>
                  <a:pt x="2332944" y="23049"/>
                  <a:pt x="2447664" y="68733"/>
                </a:cubicBezTo>
                <a:lnTo>
                  <a:pt x="2513610" y="100070"/>
                </a:lnTo>
                <a:lnTo>
                  <a:pt x="2513610" y="4991759"/>
                </a:lnTo>
                <a:lnTo>
                  <a:pt x="2309054" y="4944470"/>
                </a:lnTo>
                <a:cubicBezTo>
                  <a:pt x="1420373" y="4704076"/>
                  <a:pt x="623823" y="4102956"/>
                  <a:pt x="193878" y="3284943"/>
                </a:cubicBezTo>
                <a:cubicBezTo>
                  <a:pt x="3019" y="2923528"/>
                  <a:pt x="-106626" y="2440282"/>
                  <a:pt x="153270" y="2123534"/>
                </a:cubicBezTo>
                <a:cubicBezTo>
                  <a:pt x="364435" y="1867701"/>
                  <a:pt x="746157" y="1802727"/>
                  <a:pt x="941078" y="1538769"/>
                </a:cubicBezTo>
                <a:cubicBezTo>
                  <a:pt x="1148185" y="1254508"/>
                  <a:pt x="1066968" y="856542"/>
                  <a:pt x="1196915" y="531673"/>
                </a:cubicBezTo>
                <a:cubicBezTo>
                  <a:pt x="1337016" y="190560"/>
                  <a:pt x="1712391" y="-2077"/>
                  <a:pt x="2084913" y="17"/>
                </a:cubicBezTo>
                <a:close/>
              </a:path>
            </a:pathLst>
          </a:custGeom>
          <a:solidFill>
            <a:srgbClr val="C2C2FB"/>
          </a:solidFill>
          <a:ln w="9525" cap="flat">
            <a:noFill/>
            <a:prstDash val="solid"/>
            <a:miter/>
          </a:ln>
        </p:spPr>
        <p:txBody>
          <a:bodyPr rtlCol="0" anchor="ctr"/>
          <a:lstStyle/>
          <a:p>
            <a:endParaRPr lang="en-ID">
              <a:solidFill>
                <a:schemeClr val="tx1"/>
              </a:solidFill>
              <a:cs typeface="+mn-ea"/>
              <a:sym typeface="+mn-lt"/>
            </a:endParaRPr>
          </a:p>
        </p:txBody>
      </p:sp>
      <p:sp>
        <p:nvSpPr>
          <p:cNvPr id="9" name="Freeform 21">
            <a:extLst>
              <a:ext uri="{FF2B5EF4-FFF2-40B4-BE49-F238E27FC236}">
                <a16:creationId xmlns:a16="http://schemas.microsoft.com/office/drawing/2014/main" id="{886448ED-E14C-42CD-ACB9-81ECF4A9C430}"/>
              </a:ext>
            </a:extLst>
          </p:cNvPr>
          <p:cNvSpPr/>
          <p:nvPr/>
        </p:nvSpPr>
        <p:spPr>
          <a:xfrm>
            <a:off x="11240303" y="2468109"/>
            <a:ext cx="1041776" cy="2885214"/>
          </a:xfrm>
          <a:custGeom>
            <a:avLst/>
            <a:gdLst>
              <a:gd name="connsiteX0" fmla="*/ 1041776 w 1041776"/>
              <a:gd name="connsiteY0" fmla="*/ 0 h 2885214"/>
              <a:gd name="connsiteX1" fmla="*/ 1041776 w 1041776"/>
              <a:gd name="connsiteY1" fmla="*/ 2885214 h 2885214"/>
              <a:gd name="connsiteX2" fmla="*/ 909256 w 1041776"/>
              <a:gd name="connsiteY2" fmla="*/ 2823573 h 2885214"/>
              <a:gd name="connsiteX3" fmla="*/ 190790 w 1041776"/>
              <a:gd name="connsiteY3" fmla="*/ 2221676 h 2885214"/>
              <a:gd name="connsiteX4" fmla="*/ 56783 w 1041776"/>
              <a:gd name="connsiteY4" fmla="*/ 1498842 h 2885214"/>
              <a:gd name="connsiteX5" fmla="*/ 491294 w 1041776"/>
              <a:gd name="connsiteY5" fmla="*/ 1060268 h 2885214"/>
              <a:gd name="connsiteX6" fmla="*/ 556268 w 1041776"/>
              <a:gd name="connsiteY6" fmla="*/ 410528 h 2885214"/>
              <a:gd name="connsiteX7" fmla="*/ 943161 w 1041776"/>
              <a:gd name="connsiteY7" fmla="*/ 23357 h 288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1776" h="2885214">
                <a:moveTo>
                  <a:pt x="1041776" y="0"/>
                </a:moveTo>
                <a:lnTo>
                  <a:pt x="1041776" y="2885214"/>
                </a:lnTo>
                <a:lnTo>
                  <a:pt x="909256" y="2823573"/>
                </a:lnTo>
                <a:cubicBezTo>
                  <a:pt x="627652" y="2680046"/>
                  <a:pt x="378098" y="2475988"/>
                  <a:pt x="190790" y="2221676"/>
                </a:cubicBezTo>
                <a:cubicBezTo>
                  <a:pt x="40539" y="2010511"/>
                  <a:pt x="-73165" y="1722187"/>
                  <a:pt x="56783" y="1498842"/>
                </a:cubicBezTo>
                <a:cubicBezTo>
                  <a:pt x="162366" y="1320163"/>
                  <a:pt x="393833" y="1243005"/>
                  <a:pt x="491294" y="1060268"/>
                </a:cubicBezTo>
                <a:cubicBezTo>
                  <a:pt x="592818" y="865346"/>
                  <a:pt x="503479" y="625752"/>
                  <a:pt x="556268" y="410528"/>
                </a:cubicBezTo>
                <a:cubicBezTo>
                  <a:pt x="601953" y="222713"/>
                  <a:pt x="758677" y="84072"/>
                  <a:pt x="943161" y="23357"/>
                </a:cubicBezTo>
                <a:close/>
              </a:path>
            </a:pathLst>
          </a:custGeom>
          <a:noFill/>
          <a:ln w="12700" cap="flat">
            <a:solidFill>
              <a:schemeClr val="bg1"/>
            </a:solidFill>
            <a:prstDash val="solid"/>
            <a:miter/>
          </a:ln>
        </p:spPr>
        <p:txBody>
          <a:bodyPr rtlCol="0" anchor="ctr"/>
          <a:lstStyle/>
          <a:p>
            <a:endParaRPr lang="en-ID">
              <a:solidFill>
                <a:schemeClr val="tx1"/>
              </a:solidFill>
              <a:cs typeface="+mn-ea"/>
              <a:sym typeface="+mn-lt"/>
            </a:endParaRPr>
          </a:p>
        </p:txBody>
      </p:sp>
      <p:sp>
        <p:nvSpPr>
          <p:cNvPr id="10" name="Freeform: Shape 22">
            <a:extLst>
              <a:ext uri="{FF2B5EF4-FFF2-40B4-BE49-F238E27FC236}">
                <a16:creationId xmlns:a16="http://schemas.microsoft.com/office/drawing/2014/main" id="{A74D62AE-C280-472E-AE2A-AC5D9B018EA6}"/>
              </a:ext>
            </a:extLst>
          </p:cNvPr>
          <p:cNvSpPr/>
          <p:nvPr/>
        </p:nvSpPr>
        <p:spPr>
          <a:xfrm>
            <a:off x="9723260" y="4167068"/>
            <a:ext cx="1331564" cy="1250212"/>
          </a:xfrm>
          <a:custGeom>
            <a:avLst/>
            <a:gdLst>
              <a:gd name="connsiteX0" fmla="*/ 383695 w 399469"/>
              <a:gd name="connsiteY0" fmla="*/ 352800 h 375064"/>
              <a:gd name="connsiteX1" fmla="*/ 383695 w 399469"/>
              <a:gd name="connsiteY1" fmla="*/ 214687 h 375064"/>
              <a:gd name="connsiteX2" fmla="*/ 366550 w 399469"/>
              <a:gd name="connsiteY2" fmla="*/ 98482 h 375064"/>
              <a:gd name="connsiteX3" fmla="*/ 276062 w 399469"/>
              <a:gd name="connsiteY3" fmla="*/ 4185 h 375064"/>
              <a:gd name="connsiteX4" fmla="*/ 111280 w 399469"/>
              <a:gd name="connsiteY4" fmla="*/ 71812 h 375064"/>
              <a:gd name="connsiteX5" fmla="*/ 3647 w 399469"/>
              <a:gd name="connsiteY5" fmla="*/ 217545 h 375064"/>
              <a:gd name="connsiteX6" fmla="*/ 339880 w 399469"/>
              <a:gd name="connsiteY6" fmla="*/ 372802 h 375064"/>
              <a:gd name="connsiteX7" fmla="*/ 383695 w 399469"/>
              <a:gd name="connsiteY7" fmla="*/ 352800 h 375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9469" h="375064">
                <a:moveTo>
                  <a:pt x="383695" y="352800"/>
                </a:moveTo>
                <a:cubicBezTo>
                  <a:pt x="413222" y="320415"/>
                  <a:pt x="394172" y="260407"/>
                  <a:pt x="383695" y="214687"/>
                </a:cubicBezTo>
                <a:cubicBezTo>
                  <a:pt x="375122" y="175635"/>
                  <a:pt x="380837" y="136582"/>
                  <a:pt x="366550" y="98482"/>
                </a:cubicBezTo>
                <a:cubicBezTo>
                  <a:pt x="351310" y="55620"/>
                  <a:pt x="319877" y="15615"/>
                  <a:pt x="276062" y="4185"/>
                </a:cubicBezTo>
                <a:cubicBezTo>
                  <a:pt x="216055" y="-12960"/>
                  <a:pt x="153190" y="25140"/>
                  <a:pt x="111280" y="71812"/>
                </a:cubicBezTo>
                <a:cubicBezTo>
                  <a:pt x="71275" y="113722"/>
                  <a:pt x="-19213" y="144202"/>
                  <a:pt x="3647" y="217545"/>
                </a:cubicBezTo>
                <a:cubicBezTo>
                  <a:pt x="36032" y="325177"/>
                  <a:pt x="242725" y="388042"/>
                  <a:pt x="339880" y="372802"/>
                </a:cubicBezTo>
                <a:cubicBezTo>
                  <a:pt x="359882" y="369945"/>
                  <a:pt x="374170" y="362325"/>
                  <a:pt x="383695" y="352800"/>
                </a:cubicBezTo>
                <a:close/>
              </a:path>
            </a:pathLst>
          </a:custGeom>
          <a:solidFill>
            <a:srgbClr val="6163BB"/>
          </a:solidFill>
          <a:ln w="9525" cap="flat">
            <a:noFill/>
            <a:prstDash val="solid"/>
            <a:miter/>
          </a:ln>
        </p:spPr>
        <p:txBody>
          <a:bodyPr rtlCol="0" anchor="ctr"/>
          <a:lstStyle/>
          <a:p>
            <a:endParaRPr lang="en-ID">
              <a:cs typeface="+mn-ea"/>
              <a:sym typeface="+mn-lt"/>
            </a:endParaRPr>
          </a:p>
        </p:txBody>
      </p:sp>
      <p:sp>
        <p:nvSpPr>
          <p:cNvPr id="11" name="Graphic 24">
            <a:extLst>
              <a:ext uri="{FF2B5EF4-FFF2-40B4-BE49-F238E27FC236}">
                <a16:creationId xmlns:a16="http://schemas.microsoft.com/office/drawing/2014/main" id="{4B9D3D9C-45DE-4AE4-93EE-CB230FF9F386}"/>
              </a:ext>
            </a:extLst>
          </p:cNvPr>
          <p:cNvSpPr/>
          <p:nvPr/>
        </p:nvSpPr>
        <p:spPr>
          <a:xfrm>
            <a:off x="6502980" y="5425968"/>
            <a:ext cx="4231928" cy="1432032"/>
          </a:xfrm>
          <a:custGeom>
            <a:avLst/>
            <a:gdLst>
              <a:gd name="connsiteX0" fmla="*/ 2245812 w 4231928"/>
              <a:gd name="connsiteY0" fmla="*/ 86 h 1432032"/>
              <a:gd name="connsiteX1" fmla="*/ 2822028 w 4231928"/>
              <a:gd name="connsiteY1" fmla="*/ 216732 h 1432032"/>
              <a:gd name="connsiteX2" fmla="*/ 3346651 w 4231928"/>
              <a:gd name="connsiteY2" fmla="*/ 1110323 h 1432032"/>
              <a:gd name="connsiteX3" fmla="*/ 4116139 w 4231928"/>
              <a:gd name="connsiteY3" fmla="*/ 1395524 h 1432032"/>
              <a:gd name="connsiteX4" fmla="*/ 4231928 w 4231928"/>
              <a:gd name="connsiteY4" fmla="*/ 1432032 h 1432032"/>
              <a:gd name="connsiteX5" fmla="*/ 0 w 4231928"/>
              <a:gd name="connsiteY5" fmla="*/ 1432032 h 1432032"/>
              <a:gd name="connsiteX6" fmla="*/ 135713 w 4231928"/>
              <a:gd name="connsiteY6" fmla="*/ 1243320 h 1432032"/>
              <a:gd name="connsiteX7" fmla="*/ 1596000 w 4231928"/>
              <a:gd name="connsiteY7" fmla="*/ 132493 h 1432032"/>
              <a:gd name="connsiteX8" fmla="*/ 2245812 w 4231928"/>
              <a:gd name="connsiteY8" fmla="*/ 86 h 14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31928" h="1432032">
                <a:moveTo>
                  <a:pt x="2245812" y="86"/>
                </a:moveTo>
                <a:cubicBezTo>
                  <a:pt x="2463770" y="2661"/>
                  <a:pt x="2669462" y="63411"/>
                  <a:pt x="2822028" y="216732"/>
                </a:cubicBezTo>
                <a:cubicBezTo>
                  <a:pt x="3066660" y="466058"/>
                  <a:pt x="3087557" y="875119"/>
                  <a:pt x="3346651" y="1110323"/>
                </a:cubicBezTo>
                <a:cubicBezTo>
                  <a:pt x="3551564" y="1297566"/>
                  <a:pt x="3845240" y="1321835"/>
                  <a:pt x="4116139" y="1395524"/>
                </a:cubicBezTo>
                <a:lnTo>
                  <a:pt x="4231928" y="1432032"/>
                </a:lnTo>
                <a:lnTo>
                  <a:pt x="0" y="1432032"/>
                </a:lnTo>
                <a:lnTo>
                  <a:pt x="135713" y="1243320"/>
                </a:lnTo>
                <a:cubicBezTo>
                  <a:pt x="515332" y="753482"/>
                  <a:pt x="1017469" y="359800"/>
                  <a:pt x="1596000" y="132493"/>
                </a:cubicBezTo>
                <a:cubicBezTo>
                  <a:pt x="1797630" y="53111"/>
                  <a:pt x="2027854" y="-2489"/>
                  <a:pt x="2245812" y="86"/>
                </a:cubicBezTo>
                <a:close/>
              </a:path>
            </a:pathLst>
          </a:custGeom>
          <a:solidFill>
            <a:srgbClr val="DBDBFD"/>
          </a:solidFill>
          <a:ln w="9525" cap="flat">
            <a:noFill/>
            <a:prstDash val="solid"/>
            <a:miter/>
          </a:ln>
        </p:spPr>
        <p:txBody>
          <a:bodyPr rtlCol="0" anchor="ctr"/>
          <a:lstStyle/>
          <a:p>
            <a:endParaRPr lang="en-ID">
              <a:solidFill>
                <a:schemeClr val="tx1"/>
              </a:solidFill>
              <a:cs typeface="+mn-ea"/>
              <a:sym typeface="+mn-lt"/>
            </a:endParaRPr>
          </a:p>
        </p:txBody>
      </p:sp>
      <p:sp>
        <p:nvSpPr>
          <p:cNvPr id="12" name="Freeform 56">
            <a:extLst>
              <a:ext uri="{FF2B5EF4-FFF2-40B4-BE49-F238E27FC236}">
                <a16:creationId xmlns:a16="http://schemas.microsoft.com/office/drawing/2014/main" id="{F927F0A4-1213-475D-A4F7-1B275F03999C}"/>
              </a:ext>
            </a:extLst>
          </p:cNvPr>
          <p:cNvSpPr/>
          <p:nvPr/>
        </p:nvSpPr>
        <p:spPr>
          <a:xfrm>
            <a:off x="-58994" y="-58994"/>
            <a:ext cx="1591064" cy="1583754"/>
          </a:xfrm>
          <a:custGeom>
            <a:avLst/>
            <a:gdLst>
              <a:gd name="connsiteX0" fmla="*/ 0 w 1591064"/>
              <a:gd name="connsiteY0" fmla="*/ 0 h 1583754"/>
              <a:gd name="connsiteX1" fmla="*/ 1591064 w 1591064"/>
              <a:gd name="connsiteY1" fmla="*/ 0 h 1583754"/>
              <a:gd name="connsiteX2" fmla="*/ 1589744 w 1591064"/>
              <a:gd name="connsiteY2" fmla="*/ 777 h 1583754"/>
              <a:gd name="connsiteX3" fmla="*/ 1492345 w 1591064"/>
              <a:gd name="connsiteY3" fmla="*/ 65899 h 1583754"/>
              <a:gd name="connsiteX4" fmla="*/ 1114680 w 1591064"/>
              <a:gd name="connsiteY4" fmla="*/ 559770 h 1583754"/>
              <a:gd name="connsiteX5" fmla="*/ 695508 w 1591064"/>
              <a:gd name="connsiteY5" fmla="*/ 1501861 h 1583754"/>
              <a:gd name="connsiteX6" fmla="*/ 317843 w 1591064"/>
              <a:gd name="connsiteY6" fmla="*/ 1389808 h 1583754"/>
              <a:gd name="connsiteX7" fmla="*/ 33554 w 1591064"/>
              <a:gd name="connsiteY7" fmla="*/ 1547514 h 1583754"/>
              <a:gd name="connsiteX8" fmla="*/ 0 w 1591064"/>
              <a:gd name="connsiteY8" fmla="*/ 1583754 h 158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064" h="1583754">
                <a:moveTo>
                  <a:pt x="0" y="0"/>
                </a:moveTo>
                <a:lnTo>
                  <a:pt x="1591064" y="0"/>
                </a:lnTo>
                <a:lnTo>
                  <a:pt x="1589744" y="777"/>
                </a:lnTo>
                <a:cubicBezTo>
                  <a:pt x="1556154" y="21544"/>
                  <a:pt x="1523471" y="43073"/>
                  <a:pt x="1492345" y="65899"/>
                </a:cubicBezTo>
                <a:cubicBezTo>
                  <a:pt x="1322189" y="186252"/>
                  <a:pt x="1193531" y="364713"/>
                  <a:pt x="1114680" y="559770"/>
                </a:cubicBezTo>
                <a:cubicBezTo>
                  <a:pt x="1023375" y="783880"/>
                  <a:pt x="1110527" y="1551663"/>
                  <a:pt x="695508" y="1501861"/>
                </a:cubicBezTo>
                <a:cubicBezTo>
                  <a:pt x="562702" y="1485260"/>
                  <a:pt x="450649" y="1389808"/>
                  <a:pt x="317843" y="1389808"/>
                </a:cubicBezTo>
                <a:cubicBezTo>
                  <a:pt x="201638" y="1389808"/>
                  <a:pt x="115521" y="1461398"/>
                  <a:pt x="33554" y="1547514"/>
                </a:cubicBezTo>
                <a:lnTo>
                  <a:pt x="0" y="1583754"/>
                </a:lnTo>
                <a:close/>
              </a:path>
            </a:pathLst>
          </a:custGeom>
          <a:noFill/>
          <a:ln w="9525" cap="flat">
            <a:solidFill>
              <a:schemeClr val="bg1"/>
            </a:solidFill>
            <a:prstDash val="solid"/>
            <a:miter/>
          </a:ln>
        </p:spPr>
        <p:txBody>
          <a:bodyPr rtlCol="0" anchor="ctr"/>
          <a:lstStyle/>
          <a:p>
            <a:endParaRPr lang="en-ID">
              <a:solidFill>
                <a:schemeClr val="tx1"/>
              </a:solidFill>
              <a:cs typeface="+mn-ea"/>
              <a:sym typeface="+mn-lt"/>
            </a:endParaRPr>
          </a:p>
        </p:txBody>
      </p:sp>
      <p:grpSp>
        <p:nvGrpSpPr>
          <p:cNvPr id="14" name="Group 80">
            <a:extLst>
              <a:ext uri="{FF2B5EF4-FFF2-40B4-BE49-F238E27FC236}">
                <a16:creationId xmlns:a16="http://schemas.microsoft.com/office/drawing/2014/main" id="{D59A071F-C84C-430C-A0F7-BCDE8A52313F}"/>
              </a:ext>
            </a:extLst>
          </p:cNvPr>
          <p:cNvGrpSpPr/>
          <p:nvPr/>
        </p:nvGrpSpPr>
        <p:grpSpPr>
          <a:xfrm>
            <a:off x="1564533" y="938410"/>
            <a:ext cx="966066" cy="798214"/>
            <a:chOff x="1564533" y="938410"/>
            <a:chExt cx="966066" cy="798214"/>
          </a:xfrm>
        </p:grpSpPr>
        <p:sp>
          <p:nvSpPr>
            <p:cNvPr id="15" name="Freeform: Shape 73">
              <a:extLst>
                <a:ext uri="{FF2B5EF4-FFF2-40B4-BE49-F238E27FC236}">
                  <a16:creationId xmlns:a16="http://schemas.microsoft.com/office/drawing/2014/main" id="{AF4A0778-7892-47E8-B4B9-57C74C93CF0B}"/>
                </a:ext>
              </a:extLst>
            </p:cNvPr>
            <p:cNvSpPr/>
            <p:nvPr/>
          </p:nvSpPr>
          <p:spPr>
            <a:xfrm rot="900000">
              <a:off x="2042354" y="938410"/>
              <a:ext cx="488245" cy="486465"/>
            </a:xfrm>
            <a:custGeom>
              <a:avLst/>
              <a:gdLst>
                <a:gd name="connsiteX0" fmla="*/ 0 w 1225398"/>
                <a:gd name="connsiteY0" fmla="*/ 169222 h 1220932"/>
                <a:gd name="connsiteX1" fmla="*/ 144732 w 1225398"/>
                <a:gd name="connsiteY1" fmla="*/ 5194 h 1220932"/>
                <a:gd name="connsiteX2" fmla="*/ 279815 w 1225398"/>
                <a:gd name="connsiteY2" fmla="*/ 53438 h 1220932"/>
                <a:gd name="connsiteX3" fmla="*/ 1206101 w 1225398"/>
                <a:gd name="connsiteY3" fmla="*/ 1124446 h 1220932"/>
                <a:gd name="connsiteX4" fmla="*/ 1225399 w 1225398"/>
                <a:gd name="connsiteY4" fmla="*/ 1211284 h 1220932"/>
                <a:gd name="connsiteX5" fmla="*/ 1138560 w 1225398"/>
                <a:gd name="connsiteY5" fmla="*/ 1220933 h 1220932"/>
                <a:gd name="connsiteX6" fmla="*/ 125434 w 1225398"/>
                <a:gd name="connsiteY6" fmla="*/ 400792 h 1220932"/>
                <a:gd name="connsiteX7" fmla="*/ 0 w 1225398"/>
                <a:gd name="connsiteY7" fmla="*/ 169222 h 122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98" h="1220932">
                  <a:moveTo>
                    <a:pt x="0" y="169222"/>
                  </a:moveTo>
                  <a:cubicBezTo>
                    <a:pt x="48244" y="111330"/>
                    <a:pt x="86839" y="43789"/>
                    <a:pt x="144732" y="5194"/>
                  </a:cubicBezTo>
                  <a:cubicBezTo>
                    <a:pt x="173679" y="-14103"/>
                    <a:pt x="250869" y="24492"/>
                    <a:pt x="279815" y="53438"/>
                  </a:cubicBezTo>
                  <a:cubicBezTo>
                    <a:pt x="607875" y="391143"/>
                    <a:pt x="955232" y="719200"/>
                    <a:pt x="1206101" y="1124446"/>
                  </a:cubicBezTo>
                  <a:cubicBezTo>
                    <a:pt x="1215750" y="1143743"/>
                    <a:pt x="1215750" y="1182338"/>
                    <a:pt x="1225399" y="1211284"/>
                  </a:cubicBezTo>
                  <a:cubicBezTo>
                    <a:pt x="1196452" y="1211284"/>
                    <a:pt x="1157857" y="1220933"/>
                    <a:pt x="1138560" y="1220933"/>
                  </a:cubicBezTo>
                  <a:cubicBezTo>
                    <a:pt x="685065" y="1095500"/>
                    <a:pt x="366655" y="786741"/>
                    <a:pt x="125434" y="400792"/>
                  </a:cubicBezTo>
                  <a:cubicBezTo>
                    <a:pt x="77190" y="333251"/>
                    <a:pt x="48244" y="256061"/>
                    <a:pt x="0" y="169222"/>
                  </a:cubicBezTo>
                  <a:close/>
                </a:path>
              </a:pathLst>
            </a:custGeom>
            <a:solidFill>
              <a:schemeClr val="tx1">
                <a:lumMod val="75000"/>
                <a:lumOff val="25000"/>
              </a:schemeClr>
            </a:solidFill>
            <a:ln w="96157" cap="flat">
              <a:noFill/>
              <a:prstDash val="solid"/>
              <a:miter/>
            </a:ln>
          </p:spPr>
          <p:txBody>
            <a:bodyPr rtlCol="0" anchor="ctr"/>
            <a:lstStyle/>
            <a:p>
              <a:endParaRPr lang="en-ID">
                <a:cs typeface="+mn-ea"/>
                <a:sym typeface="+mn-lt"/>
              </a:endParaRPr>
            </a:p>
          </p:txBody>
        </p:sp>
        <p:sp>
          <p:nvSpPr>
            <p:cNvPr id="16" name="Freeform: Shape 74">
              <a:extLst>
                <a:ext uri="{FF2B5EF4-FFF2-40B4-BE49-F238E27FC236}">
                  <a16:creationId xmlns:a16="http://schemas.microsoft.com/office/drawing/2014/main" id="{2D019104-69A2-45AC-A484-046AC250E41A}"/>
                </a:ext>
              </a:extLst>
            </p:cNvPr>
            <p:cNvSpPr/>
            <p:nvPr/>
          </p:nvSpPr>
          <p:spPr>
            <a:xfrm rot="900000">
              <a:off x="1753571" y="1348522"/>
              <a:ext cx="293229" cy="298545"/>
            </a:xfrm>
            <a:custGeom>
              <a:avLst/>
              <a:gdLst>
                <a:gd name="connsiteX0" fmla="*/ 611818 w 735946"/>
                <a:gd name="connsiteY0" fmla="*/ 749289 h 749289"/>
                <a:gd name="connsiteX1" fmla="*/ 457437 w 735946"/>
                <a:gd name="connsiteY1" fmla="*/ 691397 h 749289"/>
                <a:gd name="connsiteX2" fmla="*/ 23241 w 735946"/>
                <a:gd name="connsiteY2" fmla="*/ 247556 h 749289"/>
                <a:gd name="connsiteX3" fmla="*/ 90782 w 735946"/>
                <a:gd name="connsiteY3" fmla="*/ 6338 h 749289"/>
                <a:gd name="connsiteX4" fmla="*/ 196919 w 735946"/>
                <a:gd name="connsiteY4" fmla="*/ 15987 h 749289"/>
                <a:gd name="connsiteX5" fmla="*/ 727604 w 735946"/>
                <a:gd name="connsiteY5" fmla="*/ 604559 h 749289"/>
                <a:gd name="connsiteX6" fmla="*/ 611818 w 735946"/>
                <a:gd name="connsiteY6" fmla="*/ 749289 h 7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946" h="749289">
                  <a:moveTo>
                    <a:pt x="611818" y="749289"/>
                  </a:moveTo>
                  <a:cubicBezTo>
                    <a:pt x="573223" y="739641"/>
                    <a:pt x="515330" y="720343"/>
                    <a:pt x="457437" y="691397"/>
                  </a:cubicBezTo>
                  <a:cubicBezTo>
                    <a:pt x="264461" y="594910"/>
                    <a:pt x="129378" y="440530"/>
                    <a:pt x="23241" y="247556"/>
                  </a:cubicBezTo>
                  <a:cubicBezTo>
                    <a:pt x="-25003" y="160717"/>
                    <a:pt x="3943" y="54581"/>
                    <a:pt x="90782" y="6338"/>
                  </a:cubicBezTo>
                  <a:cubicBezTo>
                    <a:pt x="119729" y="-3311"/>
                    <a:pt x="167973" y="-3311"/>
                    <a:pt x="196919" y="15987"/>
                  </a:cubicBezTo>
                  <a:cubicBezTo>
                    <a:pt x="438140" y="151069"/>
                    <a:pt x="611818" y="353692"/>
                    <a:pt x="727604" y="604559"/>
                  </a:cubicBezTo>
                  <a:cubicBezTo>
                    <a:pt x="756550" y="672100"/>
                    <a:pt x="708306" y="749289"/>
                    <a:pt x="611818" y="749289"/>
                  </a:cubicBezTo>
                  <a:close/>
                </a:path>
              </a:pathLst>
            </a:custGeom>
            <a:solidFill>
              <a:schemeClr val="tx1">
                <a:lumMod val="75000"/>
                <a:lumOff val="25000"/>
              </a:schemeClr>
            </a:solidFill>
            <a:ln w="96157" cap="flat">
              <a:noFill/>
              <a:prstDash val="solid"/>
              <a:miter/>
            </a:ln>
          </p:spPr>
          <p:txBody>
            <a:bodyPr rtlCol="0" anchor="ctr"/>
            <a:lstStyle/>
            <a:p>
              <a:endParaRPr lang="en-ID">
                <a:cs typeface="+mn-ea"/>
                <a:sym typeface="+mn-lt"/>
              </a:endParaRPr>
            </a:p>
          </p:txBody>
        </p:sp>
        <p:sp>
          <p:nvSpPr>
            <p:cNvPr id="17" name="Freeform: Shape 75">
              <a:extLst>
                <a:ext uri="{FF2B5EF4-FFF2-40B4-BE49-F238E27FC236}">
                  <a16:creationId xmlns:a16="http://schemas.microsoft.com/office/drawing/2014/main" id="{4E72DD6B-85EB-41AC-B567-FD4452CCFBE6}"/>
                </a:ext>
              </a:extLst>
            </p:cNvPr>
            <p:cNvSpPr/>
            <p:nvPr/>
          </p:nvSpPr>
          <p:spPr>
            <a:xfrm rot="900000">
              <a:off x="1940682" y="1203068"/>
              <a:ext cx="291519" cy="279323"/>
            </a:xfrm>
            <a:custGeom>
              <a:avLst/>
              <a:gdLst>
                <a:gd name="connsiteX0" fmla="*/ 731654 w 731654"/>
                <a:gd name="connsiteY0" fmla="*/ 701046 h 701045"/>
                <a:gd name="connsiteX1" fmla="*/ 268511 w 731654"/>
                <a:gd name="connsiteY1" fmla="*/ 450179 h 701045"/>
                <a:gd name="connsiteX2" fmla="*/ 7993 w 731654"/>
                <a:gd name="connsiteY2" fmla="*/ 102825 h 701045"/>
                <a:gd name="connsiteX3" fmla="*/ 27291 w 731654"/>
                <a:gd name="connsiteY3" fmla="*/ 6338 h 701045"/>
                <a:gd name="connsiteX4" fmla="*/ 104481 w 731654"/>
                <a:gd name="connsiteY4" fmla="*/ 15986 h 701045"/>
                <a:gd name="connsiteX5" fmla="*/ 413243 w 731654"/>
                <a:gd name="connsiteY5" fmla="*/ 334394 h 701045"/>
                <a:gd name="connsiteX6" fmla="*/ 693059 w 731654"/>
                <a:gd name="connsiteY6" fmla="*/ 643153 h 701045"/>
                <a:gd name="connsiteX7" fmla="*/ 731654 w 731654"/>
                <a:gd name="connsiteY7" fmla="*/ 701046 h 70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654" h="701045">
                  <a:moveTo>
                    <a:pt x="731654" y="701046"/>
                  </a:moveTo>
                  <a:cubicBezTo>
                    <a:pt x="529029" y="691397"/>
                    <a:pt x="384297" y="575612"/>
                    <a:pt x="268511" y="450179"/>
                  </a:cubicBezTo>
                  <a:cubicBezTo>
                    <a:pt x="172023" y="344043"/>
                    <a:pt x="85184" y="228258"/>
                    <a:pt x="7993" y="102825"/>
                  </a:cubicBezTo>
                  <a:cubicBezTo>
                    <a:pt x="-11304" y="83528"/>
                    <a:pt x="7993" y="25635"/>
                    <a:pt x="27291" y="6338"/>
                  </a:cubicBezTo>
                  <a:cubicBezTo>
                    <a:pt x="27291" y="-3311"/>
                    <a:pt x="85184" y="-3311"/>
                    <a:pt x="104481" y="15986"/>
                  </a:cubicBezTo>
                  <a:cubicBezTo>
                    <a:pt x="210618" y="122122"/>
                    <a:pt x="316755" y="228258"/>
                    <a:pt x="413243" y="334394"/>
                  </a:cubicBezTo>
                  <a:cubicBezTo>
                    <a:pt x="509731" y="440530"/>
                    <a:pt x="596571" y="546666"/>
                    <a:pt x="693059" y="643153"/>
                  </a:cubicBezTo>
                  <a:cubicBezTo>
                    <a:pt x="712356" y="652802"/>
                    <a:pt x="722005" y="672100"/>
                    <a:pt x="731654" y="701046"/>
                  </a:cubicBezTo>
                  <a:close/>
                </a:path>
              </a:pathLst>
            </a:custGeom>
            <a:solidFill>
              <a:schemeClr val="tx1">
                <a:lumMod val="75000"/>
                <a:lumOff val="25000"/>
              </a:schemeClr>
            </a:solidFill>
            <a:ln w="96157" cap="flat">
              <a:noFill/>
              <a:prstDash val="solid"/>
              <a:miter/>
            </a:ln>
          </p:spPr>
          <p:txBody>
            <a:bodyPr rtlCol="0" anchor="ctr"/>
            <a:lstStyle/>
            <a:p>
              <a:endParaRPr lang="en-ID">
                <a:cs typeface="+mn-ea"/>
                <a:sym typeface="+mn-lt"/>
              </a:endParaRPr>
            </a:p>
          </p:txBody>
        </p:sp>
        <p:sp>
          <p:nvSpPr>
            <p:cNvPr id="18" name="Freeform: Shape 76">
              <a:extLst>
                <a:ext uri="{FF2B5EF4-FFF2-40B4-BE49-F238E27FC236}">
                  <a16:creationId xmlns:a16="http://schemas.microsoft.com/office/drawing/2014/main" id="{6FC635F5-5271-4B63-BDF9-069CCA2044BF}"/>
                </a:ext>
              </a:extLst>
            </p:cNvPr>
            <p:cNvSpPr/>
            <p:nvPr/>
          </p:nvSpPr>
          <p:spPr>
            <a:xfrm rot="900000">
              <a:off x="1564533" y="1605836"/>
              <a:ext cx="128789" cy="130788"/>
            </a:xfrm>
            <a:custGeom>
              <a:avLst/>
              <a:gdLst>
                <a:gd name="connsiteX0" fmla="*/ 323235 w 323235"/>
                <a:gd name="connsiteY0" fmla="*/ 250867 h 328251"/>
                <a:gd name="connsiteX1" fmla="*/ 217098 w 323235"/>
                <a:gd name="connsiteY1" fmla="*/ 318408 h 328251"/>
                <a:gd name="connsiteX2" fmla="*/ 14473 w 323235"/>
                <a:gd name="connsiteY2" fmla="*/ 164028 h 328251"/>
                <a:gd name="connsiteX3" fmla="*/ 14473 w 323235"/>
                <a:gd name="connsiteY3" fmla="*/ 67541 h 328251"/>
                <a:gd name="connsiteX4" fmla="*/ 110961 w 323235"/>
                <a:gd name="connsiteY4" fmla="*/ 0 h 328251"/>
                <a:gd name="connsiteX5" fmla="*/ 323235 w 323235"/>
                <a:gd name="connsiteY5" fmla="*/ 250867 h 32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35" h="328251">
                  <a:moveTo>
                    <a:pt x="323235" y="250867"/>
                  </a:moveTo>
                  <a:cubicBezTo>
                    <a:pt x="323235" y="308759"/>
                    <a:pt x="255693" y="347354"/>
                    <a:pt x="217098" y="318408"/>
                  </a:cubicBezTo>
                  <a:cubicBezTo>
                    <a:pt x="149557" y="270164"/>
                    <a:pt x="72366" y="221921"/>
                    <a:pt x="14473" y="164028"/>
                  </a:cubicBezTo>
                  <a:cubicBezTo>
                    <a:pt x="-4824" y="144731"/>
                    <a:pt x="-4824" y="96487"/>
                    <a:pt x="14473" y="67541"/>
                  </a:cubicBezTo>
                  <a:cubicBezTo>
                    <a:pt x="33771" y="38595"/>
                    <a:pt x="82015" y="0"/>
                    <a:pt x="110961" y="0"/>
                  </a:cubicBezTo>
                  <a:cubicBezTo>
                    <a:pt x="168854" y="9649"/>
                    <a:pt x="313586" y="192974"/>
                    <a:pt x="323235" y="250867"/>
                  </a:cubicBezTo>
                  <a:close/>
                </a:path>
              </a:pathLst>
            </a:custGeom>
            <a:solidFill>
              <a:schemeClr val="tx1">
                <a:lumMod val="75000"/>
                <a:lumOff val="25000"/>
              </a:schemeClr>
            </a:solidFill>
            <a:ln w="96157" cap="flat">
              <a:noFill/>
              <a:prstDash val="solid"/>
              <a:miter/>
            </a:ln>
          </p:spPr>
          <p:txBody>
            <a:bodyPr rtlCol="0" anchor="ctr"/>
            <a:lstStyle/>
            <a:p>
              <a:endParaRPr lang="en-ID">
                <a:cs typeface="+mn-ea"/>
                <a:sym typeface="+mn-lt"/>
              </a:endParaRPr>
            </a:p>
          </p:txBody>
        </p:sp>
      </p:grpSp>
      <p:sp>
        <p:nvSpPr>
          <p:cNvPr id="23" name="文本框 22">
            <a:extLst>
              <a:ext uri="{FF2B5EF4-FFF2-40B4-BE49-F238E27FC236}">
                <a16:creationId xmlns:a16="http://schemas.microsoft.com/office/drawing/2014/main" id="{0FDFAB8A-2003-43AA-A9F3-54A1BDCD1124}"/>
              </a:ext>
            </a:extLst>
          </p:cNvPr>
          <p:cNvSpPr txBox="1"/>
          <p:nvPr/>
        </p:nvSpPr>
        <p:spPr>
          <a:xfrm>
            <a:off x="3712659" y="1325663"/>
            <a:ext cx="4766682" cy="1569660"/>
          </a:xfrm>
          <a:prstGeom prst="rect">
            <a:avLst/>
          </a:prstGeom>
          <a:noFill/>
        </p:spPr>
        <p:txBody>
          <a:bodyPr wrap="square" rtlCol="0">
            <a:spAutoFit/>
          </a:bodyPr>
          <a:lstStyle/>
          <a:p>
            <a:pPr algn="ctr"/>
            <a:r>
              <a:rPr lang="en-US" altLang="zh-CN" sz="9600" b="1" dirty="0">
                <a:ln w="9525">
                  <a:solidFill>
                    <a:srgbClr val="6163BB"/>
                  </a:solidFill>
                </a:ln>
                <a:solidFill>
                  <a:srgbClr val="DBDBFD"/>
                </a:solidFill>
                <a:effectLst>
                  <a:outerShdw dist="38100" dir="2700000" algn="tl" rotWithShape="0">
                    <a:srgbClr val="C2C2FB"/>
                  </a:outerShdw>
                </a:effectLst>
                <a:cs typeface="+mn-ea"/>
                <a:sym typeface="+mn-lt"/>
              </a:rPr>
              <a:t>Thanks</a:t>
            </a:r>
            <a:endParaRPr lang="zh-CN" altLang="en-US" sz="9600" b="1" dirty="0">
              <a:ln w="9525">
                <a:solidFill>
                  <a:srgbClr val="6163BB"/>
                </a:solidFill>
              </a:ln>
              <a:solidFill>
                <a:srgbClr val="DBDBFD"/>
              </a:solidFill>
              <a:effectLst>
                <a:outerShdw dist="38100" dir="2700000" algn="tl" rotWithShape="0">
                  <a:srgbClr val="C2C2FB"/>
                </a:outerShdw>
              </a:effectLst>
              <a:cs typeface="+mn-ea"/>
              <a:sym typeface="+mn-lt"/>
            </a:endParaRPr>
          </a:p>
        </p:txBody>
      </p:sp>
      <p:sp>
        <p:nvSpPr>
          <p:cNvPr id="24" name="文本框 23">
            <a:extLst>
              <a:ext uri="{FF2B5EF4-FFF2-40B4-BE49-F238E27FC236}">
                <a16:creationId xmlns:a16="http://schemas.microsoft.com/office/drawing/2014/main" id="{FB50FC46-BEDB-4867-A8C2-FE2A6421C23D}"/>
              </a:ext>
            </a:extLst>
          </p:cNvPr>
          <p:cNvSpPr txBox="1"/>
          <p:nvPr/>
        </p:nvSpPr>
        <p:spPr>
          <a:xfrm>
            <a:off x="2091017" y="2794271"/>
            <a:ext cx="7783139" cy="1107996"/>
          </a:xfrm>
          <a:prstGeom prst="rect">
            <a:avLst/>
          </a:prstGeom>
          <a:noFill/>
          <a:effectLst/>
        </p:spPr>
        <p:txBody>
          <a:bodyPr wrap="square" rtlCol="0">
            <a:spAutoFit/>
          </a:bodyPr>
          <a:lstStyle/>
          <a:p>
            <a:pPr algn="ctr" fontAlgn="auto">
              <a:lnSpc>
                <a:spcPct val="100000"/>
              </a:lnSpc>
            </a:pPr>
            <a:r>
              <a:rPr lang="zh-CN" altLang="en-US" sz="6600" b="1" dirty="0" smtClean="0">
                <a:cs typeface="+mn-ea"/>
                <a:sym typeface="+mn-lt"/>
              </a:rPr>
              <a:t>感谢聆听</a:t>
            </a:r>
            <a:endParaRPr lang="en-US" altLang="zh-CN" sz="6600" b="1" dirty="0">
              <a:cs typeface="+mn-ea"/>
              <a:sym typeface="+mn-lt"/>
            </a:endParaRPr>
          </a:p>
        </p:txBody>
      </p:sp>
    </p:spTree>
    <p:extLst>
      <p:ext uri="{BB962C8B-B14F-4D97-AF65-F5344CB8AC3E}">
        <p14:creationId xmlns:p14="http://schemas.microsoft.com/office/powerpoint/2010/main" val="37649194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par>
    </p:tnLst>
    <p:bldLst>
      <p:bldP spid="24" grpId="0"/>
      <p:bldP spid="24"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a:cs typeface="+mn-ea"/>
                <a:sym typeface="+mn-lt"/>
              </a:rPr>
              <a:t>车身总体</a:t>
            </a:r>
          </a:p>
        </p:txBody>
      </p:sp>
      <p:grpSp>
        <p:nvGrpSpPr>
          <p:cNvPr id="39" name="组合 38">
            <a:extLst>
              <a:ext uri="{FF2B5EF4-FFF2-40B4-BE49-F238E27FC236}">
                <a16:creationId xmlns:a16="http://schemas.microsoft.com/office/drawing/2014/main" id="{5014EF52-B701-423F-A94C-DE5C0A41CBA7}"/>
              </a:ext>
            </a:extLst>
          </p:cNvPr>
          <p:cNvGrpSpPr/>
          <p:nvPr/>
        </p:nvGrpSpPr>
        <p:grpSpPr>
          <a:xfrm>
            <a:off x="6460908" y="1252253"/>
            <a:ext cx="4949648" cy="4419261"/>
            <a:chOff x="6033521" y="1689091"/>
            <a:chExt cx="4949648" cy="4419261"/>
          </a:xfrm>
        </p:grpSpPr>
        <p:sp>
          <p:nvSpPr>
            <p:cNvPr id="40" name="矩形 12">
              <a:extLst>
                <a:ext uri="{FF2B5EF4-FFF2-40B4-BE49-F238E27FC236}">
                  <a16:creationId xmlns:a16="http://schemas.microsoft.com/office/drawing/2014/main" id="{176EE33E-48D6-4621-9E00-C766B55FF686}"/>
                </a:ext>
              </a:extLst>
            </p:cNvPr>
            <p:cNvSpPr/>
            <p:nvPr/>
          </p:nvSpPr>
          <p:spPr>
            <a:xfrm>
              <a:off x="6145583" y="3035898"/>
              <a:ext cx="4644063" cy="289015"/>
            </a:xfrm>
            <a:custGeom>
              <a:avLst/>
              <a:gdLst>
                <a:gd name="connsiteX0" fmla="*/ 0 w 4462612"/>
                <a:gd name="connsiteY0" fmla="*/ 0 h 560203"/>
                <a:gd name="connsiteX1" fmla="*/ 4462612 w 4462612"/>
                <a:gd name="connsiteY1" fmla="*/ 0 h 560203"/>
                <a:gd name="connsiteX2" fmla="*/ 4462612 w 4462612"/>
                <a:gd name="connsiteY2" fmla="*/ 560203 h 560203"/>
                <a:gd name="connsiteX3" fmla="*/ 0 w 4462612"/>
                <a:gd name="connsiteY3" fmla="*/ 560203 h 560203"/>
                <a:gd name="connsiteX4" fmla="*/ 0 w 4462612"/>
                <a:gd name="connsiteY4" fmla="*/ 0 h 560203"/>
                <a:gd name="connsiteX0" fmla="*/ 0 w 4462612"/>
                <a:gd name="connsiteY0" fmla="*/ 0 h 560203"/>
                <a:gd name="connsiteX1" fmla="*/ 4462612 w 4462612"/>
                <a:gd name="connsiteY1" fmla="*/ 0 h 560203"/>
                <a:gd name="connsiteX2" fmla="*/ 3770951 w 4462612"/>
                <a:gd name="connsiteY2" fmla="*/ 548480 h 560203"/>
                <a:gd name="connsiteX3" fmla="*/ 0 w 4462612"/>
                <a:gd name="connsiteY3" fmla="*/ 560203 h 560203"/>
                <a:gd name="connsiteX4" fmla="*/ 0 w 4462612"/>
                <a:gd name="connsiteY4" fmla="*/ 0 h 560203"/>
                <a:gd name="connsiteX0" fmla="*/ 527539 w 4990151"/>
                <a:gd name="connsiteY0" fmla="*/ 0 h 571926"/>
                <a:gd name="connsiteX1" fmla="*/ 4990151 w 4990151"/>
                <a:gd name="connsiteY1" fmla="*/ 0 h 571926"/>
                <a:gd name="connsiteX2" fmla="*/ 4298490 w 4990151"/>
                <a:gd name="connsiteY2" fmla="*/ 548480 h 571926"/>
                <a:gd name="connsiteX3" fmla="*/ 0 w 4990151"/>
                <a:gd name="connsiteY3" fmla="*/ 571926 h 571926"/>
                <a:gd name="connsiteX4" fmla="*/ 527539 w 4990151"/>
                <a:gd name="connsiteY4" fmla="*/ 0 h 571926"/>
                <a:gd name="connsiteX0" fmla="*/ 527539 w 4990151"/>
                <a:gd name="connsiteY0" fmla="*/ 0 h 582700"/>
                <a:gd name="connsiteX1" fmla="*/ 4990151 w 4990151"/>
                <a:gd name="connsiteY1" fmla="*/ 0 h 582700"/>
                <a:gd name="connsiteX2" fmla="*/ 4285302 w 4990151"/>
                <a:gd name="connsiteY2" fmla="*/ 582700 h 582700"/>
                <a:gd name="connsiteX3" fmla="*/ 0 w 4990151"/>
                <a:gd name="connsiteY3" fmla="*/ 571926 h 582700"/>
                <a:gd name="connsiteX4" fmla="*/ 527539 w 4990151"/>
                <a:gd name="connsiteY4" fmla="*/ 0 h 582700"/>
                <a:gd name="connsiteX0" fmla="*/ 409962 w 4872574"/>
                <a:gd name="connsiteY0" fmla="*/ 0 h 582700"/>
                <a:gd name="connsiteX1" fmla="*/ 4872574 w 4872574"/>
                <a:gd name="connsiteY1" fmla="*/ 0 h 582700"/>
                <a:gd name="connsiteX2" fmla="*/ 4167725 w 4872574"/>
                <a:gd name="connsiteY2" fmla="*/ 582700 h 582700"/>
                <a:gd name="connsiteX3" fmla="*/ 0 w 4872574"/>
                <a:gd name="connsiteY3" fmla="*/ 571926 h 582700"/>
                <a:gd name="connsiteX4" fmla="*/ 409962 w 4872574"/>
                <a:gd name="connsiteY4" fmla="*/ 0 h 582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2574" h="582700">
                  <a:moveTo>
                    <a:pt x="409962" y="0"/>
                  </a:moveTo>
                  <a:lnTo>
                    <a:pt x="4872574" y="0"/>
                  </a:lnTo>
                  <a:lnTo>
                    <a:pt x="4167725" y="582700"/>
                  </a:lnTo>
                  <a:lnTo>
                    <a:pt x="0" y="571926"/>
                  </a:lnTo>
                  <a:lnTo>
                    <a:pt x="409962" y="0"/>
                  </a:lnTo>
                  <a:close/>
                </a:path>
              </a:pathLst>
            </a:custGeom>
            <a:solidFill>
              <a:schemeClr val="tx1">
                <a:lumMod val="65000"/>
                <a:lumOff val="35000"/>
              </a:schemeClr>
            </a:solidFill>
            <a:ln w="25400" cap="flat" cmpd="sng" algn="ctr">
              <a:noFill/>
              <a:prstDash val="solid"/>
            </a:ln>
            <a:effectLst/>
          </p:spPr>
          <p:txBody>
            <a:bodyPr rtlCol="0" anchor="ctr"/>
            <a:lstStyle/>
            <a:p>
              <a:pPr algn="ctr">
                <a:lnSpc>
                  <a:spcPct val="130000"/>
                </a:lnSpc>
                <a:defRPr/>
              </a:pPr>
              <a:endParaRPr lang="zh-CN" altLang="en-US" sz="1673" kern="0" dirty="0">
                <a:solidFill>
                  <a:sysClr val="window" lastClr="FFFFFF"/>
                </a:solidFill>
                <a:cs typeface="+mn-ea"/>
                <a:sym typeface="+mn-lt"/>
              </a:endParaRPr>
            </a:p>
          </p:txBody>
        </p:sp>
        <p:sp>
          <p:nvSpPr>
            <p:cNvPr id="41" name="矩形 4">
              <a:extLst>
                <a:ext uri="{FF2B5EF4-FFF2-40B4-BE49-F238E27FC236}">
                  <a16:creationId xmlns:a16="http://schemas.microsoft.com/office/drawing/2014/main" id="{FCF1DB12-1E92-46DC-8ECC-06214241FFBB}"/>
                </a:ext>
              </a:extLst>
            </p:cNvPr>
            <p:cNvSpPr/>
            <p:nvPr/>
          </p:nvSpPr>
          <p:spPr>
            <a:xfrm>
              <a:off x="6033521" y="3314721"/>
              <a:ext cx="4949648" cy="1261307"/>
            </a:xfrm>
            <a:custGeom>
              <a:avLst/>
              <a:gdLst/>
              <a:ahLst/>
              <a:cxnLst/>
              <a:rect l="l" t="t" r="r" b="b"/>
              <a:pathLst>
                <a:path w="6479700" h="1651206">
                  <a:moveTo>
                    <a:pt x="136084" y="0"/>
                  </a:moveTo>
                  <a:lnTo>
                    <a:pt x="6343617" y="0"/>
                  </a:lnTo>
                  <a:cubicBezTo>
                    <a:pt x="6432372" y="294354"/>
                    <a:pt x="6479700" y="606510"/>
                    <a:pt x="6479700" y="929719"/>
                  </a:cubicBezTo>
                  <a:cubicBezTo>
                    <a:pt x="6479700" y="1177787"/>
                    <a:pt x="6451820" y="1419344"/>
                    <a:pt x="6398058" y="1651206"/>
                  </a:cubicBezTo>
                  <a:lnTo>
                    <a:pt x="81642" y="1651206"/>
                  </a:lnTo>
                  <a:cubicBezTo>
                    <a:pt x="27880" y="1419344"/>
                    <a:pt x="0" y="1177787"/>
                    <a:pt x="0" y="929719"/>
                  </a:cubicBezTo>
                  <a:cubicBezTo>
                    <a:pt x="0" y="606510"/>
                    <a:pt x="47328" y="294354"/>
                    <a:pt x="136084" y="0"/>
                  </a:cubicBezTo>
                  <a:close/>
                </a:path>
              </a:pathLst>
            </a:custGeom>
            <a:solidFill>
              <a:srgbClr val="C2C2FB"/>
            </a:solidFill>
            <a:ln w="25400" cap="flat" cmpd="sng" algn="ctr">
              <a:noFill/>
              <a:prstDash val="solid"/>
            </a:ln>
            <a:effectLst>
              <a:outerShdw blurRad="149987" dist="250190" dir="8460000" algn="ctr">
                <a:srgbClr val="000000">
                  <a:alpha val="28000"/>
                </a:srgbClr>
              </a:outerShdw>
            </a:effectLst>
          </p:spPr>
          <p:txBody>
            <a:bodyPr rtlCol="0" anchor="ctr"/>
            <a:lstStyle/>
            <a:p>
              <a:pPr algn="ctr">
                <a:lnSpc>
                  <a:spcPct val="130000"/>
                </a:lnSpc>
                <a:defRPr/>
              </a:pPr>
              <a:endParaRPr lang="zh-CN" altLang="en-US" sz="1673" kern="0" dirty="0">
                <a:solidFill>
                  <a:sysClr val="window" lastClr="FFFFFF"/>
                </a:solidFill>
                <a:cs typeface="+mn-ea"/>
                <a:sym typeface="+mn-lt"/>
              </a:endParaRPr>
            </a:p>
          </p:txBody>
        </p:sp>
        <p:sp>
          <p:nvSpPr>
            <p:cNvPr id="42" name="矩形 12">
              <a:extLst>
                <a:ext uri="{FF2B5EF4-FFF2-40B4-BE49-F238E27FC236}">
                  <a16:creationId xmlns:a16="http://schemas.microsoft.com/office/drawing/2014/main" id="{457C74EB-E195-484B-99DB-AA02EC10C6D0}"/>
                </a:ext>
              </a:extLst>
            </p:cNvPr>
            <p:cNvSpPr/>
            <p:nvPr/>
          </p:nvSpPr>
          <p:spPr>
            <a:xfrm>
              <a:off x="6176145" y="4576030"/>
              <a:ext cx="4745712" cy="291393"/>
            </a:xfrm>
            <a:custGeom>
              <a:avLst/>
              <a:gdLst>
                <a:gd name="connsiteX0" fmla="*/ 0 w 4462612"/>
                <a:gd name="connsiteY0" fmla="*/ 0 h 560203"/>
                <a:gd name="connsiteX1" fmla="*/ 4462612 w 4462612"/>
                <a:gd name="connsiteY1" fmla="*/ 0 h 560203"/>
                <a:gd name="connsiteX2" fmla="*/ 4462612 w 4462612"/>
                <a:gd name="connsiteY2" fmla="*/ 560203 h 560203"/>
                <a:gd name="connsiteX3" fmla="*/ 0 w 4462612"/>
                <a:gd name="connsiteY3" fmla="*/ 560203 h 560203"/>
                <a:gd name="connsiteX4" fmla="*/ 0 w 4462612"/>
                <a:gd name="connsiteY4" fmla="*/ 0 h 560203"/>
                <a:gd name="connsiteX0" fmla="*/ 0 w 4462612"/>
                <a:gd name="connsiteY0" fmla="*/ 0 h 560203"/>
                <a:gd name="connsiteX1" fmla="*/ 4462612 w 4462612"/>
                <a:gd name="connsiteY1" fmla="*/ 0 h 560203"/>
                <a:gd name="connsiteX2" fmla="*/ 3770951 w 4462612"/>
                <a:gd name="connsiteY2" fmla="*/ 548480 h 560203"/>
                <a:gd name="connsiteX3" fmla="*/ 0 w 4462612"/>
                <a:gd name="connsiteY3" fmla="*/ 560203 h 560203"/>
                <a:gd name="connsiteX4" fmla="*/ 0 w 4462612"/>
                <a:gd name="connsiteY4" fmla="*/ 0 h 560203"/>
                <a:gd name="connsiteX0" fmla="*/ 527539 w 4990151"/>
                <a:gd name="connsiteY0" fmla="*/ 0 h 571926"/>
                <a:gd name="connsiteX1" fmla="*/ 4990151 w 4990151"/>
                <a:gd name="connsiteY1" fmla="*/ 0 h 571926"/>
                <a:gd name="connsiteX2" fmla="*/ 4298490 w 4990151"/>
                <a:gd name="connsiteY2" fmla="*/ 548480 h 571926"/>
                <a:gd name="connsiteX3" fmla="*/ 0 w 4990151"/>
                <a:gd name="connsiteY3" fmla="*/ 571926 h 571926"/>
                <a:gd name="connsiteX4" fmla="*/ 527539 w 4990151"/>
                <a:gd name="connsiteY4" fmla="*/ 0 h 571926"/>
                <a:gd name="connsiteX0" fmla="*/ 527539 w 4990151"/>
                <a:gd name="connsiteY0" fmla="*/ 0 h 582700"/>
                <a:gd name="connsiteX1" fmla="*/ 4990151 w 4990151"/>
                <a:gd name="connsiteY1" fmla="*/ 0 h 582700"/>
                <a:gd name="connsiteX2" fmla="*/ 4285302 w 4990151"/>
                <a:gd name="connsiteY2" fmla="*/ 582700 h 582700"/>
                <a:gd name="connsiteX3" fmla="*/ 0 w 4990151"/>
                <a:gd name="connsiteY3" fmla="*/ 571926 h 582700"/>
                <a:gd name="connsiteX4" fmla="*/ 527539 w 4990151"/>
                <a:gd name="connsiteY4" fmla="*/ 0 h 582700"/>
                <a:gd name="connsiteX0" fmla="*/ 484964 w 4947576"/>
                <a:gd name="connsiteY0" fmla="*/ 0 h 582700"/>
                <a:gd name="connsiteX1" fmla="*/ 4947576 w 4947576"/>
                <a:gd name="connsiteY1" fmla="*/ 0 h 582700"/>
                <a:gd name="connsiteX2" fmla="*/ 4242727 w 4947576"/>
                <a:gd name="connsiteY2" fmla="*/ 582700 h 582700"/>
                <a:gd name="connsiteX3" fmla="*/ 0 w 4947576"/>
                <a:gd name="connsiteY3" fmla="*/ 571925 h 582700"/>
                <a:gd name="connsiteX4" fmla="*/ 484964 w 4947576"/>
                <a:gd name="connsiteY4" fmla="*/ 0 h 582700"/>
                <a:gd name="connsiteX0" fmla="*/ 495608 w 4958220"/>
                <a:gd name="connsiteY0" fmla="*/ 0 h 582700"/>
                <a:gd name="connsiteX1" fmla="*/ 4958220 w 4958220"/>
                <a:gd name="connsiteY1" fmla="*/ 0 h 582700"/>
                <a:gd name="connsiteX2" fmla="*/ 4253371 w 4958220"/>
                <a:gd name="connsiteY2" fmla="*/ 582700 h 582700"/>
                <a:gd name="connsiteX3" fmla="*/ 0 w 4958220"/>
                <a:gd name="connsiteY3" fmla="*/ 550815 h 582700"/>
                <a:gd name="connsiteX4" fmla="*/ 495608 w 4958220"/>
                <a:gd name="connsiteY4" fmla="*/ 0 h 582700"/>
                <a:gd name="connsiteX0" fmla="*/ 495608 w 4958220"/>
                <a:gd name="connsiteY0" fmla="*/ 0 h 582700"/>
                <a:gd name="connsiteX1" fmla="*/ 4958220 w 4958220"/>
                <a:gd name="connsiteY1" fmla="*/ 0 h 582700"/>
                <a:gd name="connsiteX2" fmla="*/ 4253371 w 4958220"/>
                <a:gd name="connsiteY2" fmla="*/ 582700 h 582700"/>
                <a:gd name="connsiteX3" fmla="*/ 0 w 4958220"/>
                <a:gd name="connsiteY3" fmla="*/ 550815 h 582700"/>
                <a:gd name="connsiteX4" fmla="*/ 495608 w 4958220"/>
                <a:gd name="connsiteY4" fmla="*/ 0 h 582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8220" h="582700">
                  <a:moveTo>
                    <a:pt x="495608" y="0"/>
                  </a:moveTo>
                  <a:lnTo>
                    <a:pt x="4958220" y="0"/>
                  </a:lnTo>
                  <a:lnTo>
                    <a:pt x="4253371" y="582700"/>
                  </a:lnTo>
                  <a:lnTo>
                    <a:pt x="0" y="550815"/>
                  </a:lnTo>
                  <a:lnTo>
                    <a:pt x="495608" y="0"/>
                  </a:lnTo>
                  <a:close/>
                </a:path>
              </a:pathLst>
            </a:custGeom>
            <a:solidFill>
              <a:schemeClr val="tx1">
                <a:lumMod val="65000"/>
                <a:lumOff val="35000"/>
              </a:schemeClr>
            </a:solidFill>
            <a:ln w="25400" cap="flat" cmpd="sng" algn="ctr">
              <a:noFill/>
              <a:prstDash val="solid"/>
            </a:ln>
            <a:effectLst/>
          </p:spPr>
          <p:txBody>
            <a:bodyPr rtlCol="0" anchor="ctr"/>
            <a:lstStyle/>
            <a:p>
              <a:pPr algn="ctr">
                <a:lnSpc>
                  <a:spcPct val="130000"/>
                </a:lnSpc>
                <a:defRPr/>
              </a:pPr>
              <a:endParaRPr lang="zh-CN" altLang="en-US" sz="1673" kern="0" dirty="0">
                <a:solidFill>
                  <a:sysClr val="window" lastClr="FFFFFF"/>
                </a:solidFill>
                <a:cs typeface="+mn-ea"/>
                <a:sym typeface="+mn-lt"/>
              </a:endParaRPr>
            </a:p>
          </p:txBody>
        </p:sp>
        <p:sp>
          <p:nvSpPr>
            <p:cNvPr id="43" name="矩形 4">
              <a:extLst>
                <a:ext uri="{FF2B5EF4-FFF2-40B4-BE49-F238E27FC236}">
                  <a16:creationId xmlns:a16="http://schemas.microsoft.com/office/drawing/2014/main" id="{312EE781-CF2A-4AA4-8F75-43EB0625BA8A}"/>
                </a:ext>
              </a:extLst>
            </p:cNvPr>
            <p:cNvSpPr/>
            <p:nvPr/>
          </p:nvSpPr>
          <p:spPr>
            <a:xfrm>
              <a:off x="6227046" y="1774590"/>
              <a:ext cx="4562600" cy="1261307"/>
            </a:xfrm>
            <a:custGeom>
              <a:avLst/>
              <a:gdLst/>
              <a:ahLst/>
              <a:cxnLst/>
              <a:rect l="l" t="t" r="r" b="b"/>
              <a:pathLst>
                <a:path w="5973005" h="1651206">
                  <a:moveTo>
                    <a:pt x="1566860" y="0"/>
                  </a:moveTo>
                  <a:lnTo>
                    <a:pt x="4406144" y="0"/>
                  </a:lnTo>
                  <a:cubicBezTo>
                    <a:pt x="5109269" y="339593"/>
                    <a:pt x="5668506" y="928551"/>
                    <a:pt x="5973005" y="1651206"/>
                  </a:cubicBezTo>
                  <a:lnTo>
                    <a:pt x="0" y="1651206"/>
                  </a:lnTo>
                  <a:cubicBezTo>
                    <a:pt x="304499" y="928551"/>
                    <a:pt x="863736" y="339593"/>
                    <a:pt x="1566860" y="0"/>
                  </a:cubicBezTo>
                  <a:close/>
                </a:path>
              </a:pathLst>
            </a:custGeom>
            <a:solidFill>
              <a:srgbClr val="6163BB"/>
            </a:solidFill>
            <a:ln w="25400" cap="flat" cmpd="sng" algn="ctr">
              <a:noFill/>
              <a:prstDash val="solid"/>
            </a:ln>
            <a:effectLst>
              <a:outerShdw blurRad="149987" dist="250190" dir="8460000" algn="ctr">
                <a:srgbClr val="000000">
                  <a:alpha val="28000"/>
                </a:srgbClr>
              </a:outerShdw>
            </a:effectLst>
          </p:spPr>
          <p:txBody>
            <a:bodyPr rtlCol="0" anchor="ctr"/>
            <a:lstStyle/>
            <a:p>
              <a:pPr algn="ctr">
                <a:lnSpc>
                  <a:spcPct val="130000"/>
                </a:lnSpc>
                <a:defRPr/>
              </a:pPr>
              <a:endParaRPr lang="zh-CN" altLang="en-US" sz="1673" kern="0" dirty="0">
                <a:solidFill>
                  <a:sysClr val="window" lastClr="FFFFFF"/>
                </a:solidFill>
                <a:cs typeface="+mn-ea"/>
                <a:sym typeface="+mn-lt"/>
              </a:endParaRPr>
            </a:p>
          </p:txBody>
        </p:sp>
        <p:sp>
          <p:nvSpPr>
            <p:cNvPr id="44" name="矩形 4">
              <a:extLst>
                <a:ext uri="{FF2B5EF4-FFF2-40B4-BE49-F238E27FC236}">
                  <a16:creationId xmlns:a16="http://schemas.microsoft.com/office/drawing/2014/main" id="{D550912A-2345-49CB-A679-AB7AFA7D0905}"/>
                </a:ext>
              </a:extLst>
            </p:cNvPr>
            <p:cNvSpPr/>
            <p:nvPr/>
          </p:nvSpPr>
          <p:spPr>
            <a:xfrm>
              <a:off x="6176334" y="4847045"/>
              <a:ext cx="4664021" cy="1261307"/>
            </a:xfrm>
            <a:custGeom>
              <a:avLst/>
              <a:gdLst/>
              <a:ahLst/>
              <a:cxnLst/>
              <a:rect l="l" t="t" r="r" b="b"/>
              <a:pathLst>
                <a:path w="6105779" h="1651206">
                  <a:moveTo>
                    <a:pt x="0" y="0"/>
                  </a:moveTo>
                  <a:lnTo>
                    <a:pt x="6105779" y="0"/>
                  </a:lnTo>
                  <a:cubicBezTo>
                    <a:pt x="5867381" y="687291"/>
                    <a:pt x="5401050" y="1267480"/>
                    <a:pt x="4796909" y="1651206"/>
                  </a:cubicBezTo>
                  <a:lnTo>
                    <a:pt x="1308869" y="1651206"/>
                  </a:lnTo>
                  <a:cubicBezTo>
                    <a:pt x="704729" y="1267480"/>
                    <a:pt x="238398" y="687291"/>
                    <a:pt x="0" y="0"/>
                  </a:cubicBezTo>
                  <a:close/>
                </a:path>
              </a:pathLst>
            </a:custGeom>
            <a:solidFill>
              <a:srgbClr val="DBDBFD"/>
            </a:solidFill>
            <a:ln w="25400" cap="flat" cmpd="sng" algn="ctr">
              <a:noFill/>
              <a:prstDash val="solid"/>
            </a:ln>
            <a:effectLst>
              <a:outerShdw blurRad="149987" dist="250190" dir="8460000" algn="ctr">
                <a:srgbClr val="000000">
                  <a:alpha val="28000"/>
                </a:srgbClr>
              </a:outerShdw>
            </a:effectLst>
          </p:spPr>
          <p:txBody>
            <a:bodyPr rtlCol="0" anchor="ctr"/>
            <a:lstStyle/>
            <a:p>
              <a:pPr algn="ctr">
                <a:lnSpc>
                  <a:spcPct val="130000"/>
                </a:lnSpc>
                <a:defRPr/>
              </a:pPr>
              <a:endParaRPr lang="zh-CN" altLang="en-US" sz="1673" kern="0" dirty="0">
                <a:solidFill>
                  <a:sysClr val="window" lastClr="FFFFFF"/>
                </a:solidFill>
                <a:cs typeface="+mn-ea"/>
                <a:sym typeface="+mn-lt"/>
              </a:endParaRPr>
            </a:p>
          </p:txBody>
        </p:sp>
        <p:sp>
          <p:nvSpPr>
            <p:cNvPr id="45" name="TextBox 25">
              <a:extLst>
                <a:ext uri="{FF2B5EF4-FFF2-40B4-BE49-F238E27FC236}">
                  <a16:creationId xmlns:a16="http://schemas.microsoft.com/office/drawing/2014/main" id="{12827B0E-2E78-4B0C-BB0C-B0E4AA743947}"/>
                </a:ext>
              </a:extLst>
            </p:cNvPr>
            <p:cNvSpPr txBox="1"/>
            <p:nvPr/>
          </p:nvSpPr>
          <p:spPr>
            <a:xfrm>
              <a:off x="6866784" y="1689091"/>
              <a:ext cx="774716" cy="1284006"/>
            </a:xfrm>
            <a:prstGeom prst="rect">
              <a:avLst/>
            </a:prstGeom>
            <a:noFill/>
            <a:effectLst/>
          </p:spPr>
          <p:txBody>
            <a:bodyPr wrap="square" rtlCol="0">
              <a:spAutoFit/>
            </a:bodyPr>
            <a:lstStyle/>
            <a:p>
              <a:pPr algn="ctr">
                <a:lnSpc>
                  <a:spcPct val="130000"/>
                </a:lnSpc>
                <a:defRPr/>
              </a:pPr>
              <a:r>
                <a:rPr lang="en-US" altLang="zh-CN" sz="6600" b="1" kern="0" dirty="0">
                  <a:solidFill>
                    <a:sysClr val="window" lastClr="FFFFFF"/>
                  </a:solidFill>
                  <a:cs typeface="+mn-ea"/>
                  <a:sym typeface="+mn-lt"/>
                </a:rPr>
                <a:t>3</a:t>
              </a:r>
              <a:endParaRPr lang="zh-CN" altLang="en-US" sz="6600" b="1" kern="0" dirty="0">
                <a:solidFill>
                  <a:sysClr val="window" lastClr="FFFFFF"/>
                </a:solidFill>
                <a:cs typeface="+mn-ea"/>
                <a:sym typeface="+mn-lt"/>
              </a:endParaRPr>
            </a:p>
          </p:txBody>
        </p:sp>
        <p:sp>
          <p:nvSpPr>
            <p:cNvPr id="46" name="TextBox 26">
              <a:extLst>
                <a:ext uri="{FF2B5EF4-FFF2-40B4-BE49-F238E27FC236}">
                  <a16:creationId xmlns:a16="http://schemas.microsoft.com/office/drawing/2014/main" id="{001BBDDB-D516-4196-993E-40E6C7570058}"/>
                </a:ext>
              </a:extLst>
            </p:cNvPr>
            <p:cNvSpPr txBox="1"/>
            <p:nvPr/>
          </p:nvSpPr>
          <p:spPr>
            <a:xfrm>
              <a:off x="6264684" y="3195332"/>
              <a:ext cx="774716" cy="1284006"/>
            </a:xfrm>
            <a:prstGeom prst="rect">
              <a:avLst/>
            </a:prstGeom>
            <a:noFill/>
            <a:effectLst/>
          </p:spPr>
          <p:txBody>
            <a:bodyPr wrap="square" rtlCol="0">
              <a:spAutoFit/>
            </a:bodyPr>
            <a:lstStyle/>
            <a:p>
              <a:pPr algn="ctr">
                <a:lnSpc>
                  <a:spcPct val="130000"/>
                </a:lnSpc>
                <a:defRPr/>
              </a:pPr>
              <a:r>
                <a:rPr lang="en-US" altLang="zh-CN" sz="6600" b="1" kern="0" dirty="0">
                  <a:solidFill>
                    <a:sysClr val="window" lastClr="FFFFFF"/>
                  </a:solidFill>
                  <a:cs typeface="+mn-ea"/>
                  <a:sym typeface="+mn-lt"/>
                </a:rPr>
                <a:t>2</a:t>
              </a:r>
              <a:endParaRPr lang="zh-CN" altLang="en-US" sz="6600" b="1" kern="0" dirty="0">
                <a:solidFill>
                  <a:sysClr val="window" lastClr="FFFFFF"/>
                </a:solidFill>
                <a:cs typeface="+mn-ea"/>
                <a:sym typeface="+mn-lt"/>
              </a:endParaRPr>
            </a:p>
          </p:txBody>
        </p:sp>
        <p:sp>
          <p:nvSpPr>
            <p:cNvPr id="47" name="TextBox 27">
              <a:extLst>
                <a:ext uri="{FF2B5EF4-FFF2-40B4-BE49-F238E27FC236}">
                  <a16:creationId xmlns:a16="http://schemas.microsoft.com/office/drawing/2014/main" id="{DCC04026-FF51-4EA4-83AC-92515EC4CFA9}"/>
                </a:ext>
              </a:extLst>
            </p:cNvPr>
            <p:cNvSpPr txBox="1"/>
            <p:nvPr/>
          </p:nvSpPr>
          <p:spPr>
            <a:xfrm>
              <a:off x="6799884" y="4667131"/>
              <a:ext cx="774716" cy="1284006"/>
            </a:xfrm>
            <a:prstGeom prst="rect">
              <a:avLst/>
            </a:prstGeom>
            <a:noFill/>
            <a:effectLst/>
          </p:spPr>
          <p:txBody>
            <a:bodyPr wrap="square" rtlCol="0">
              <a:spAutoFit/>
            </a:bodyPr>
            <a:lstStyle/>
            <a:p>
              <a:pPr algn="ctr">
                <a:lnSpc>
                  <a:spcPct val="130000"/>
                </a:lnSpc>
                <a:defRPr/>
              </a:pPr>
              <a:r>
                <a:rPr lang="en-US" altLang="zh-CN" sz="6600" b="1" kern="0" dirty="0">
                  <a:solidFill>
                    <a:sysClr val="window" lastClr="FFFFFF"/>
                  </a:solidFill>
                  <a:cs typeface="+mn-ea"/>
                  <a:sym typeface="+mn-lt"/>
                </a:rPr>
                <a:t>1</a:t>
              </a:r>
              <a:endParaRPr lang="zh-CN" altLang="en-US" sz="6600" b="1" kern="0" dirty="0">
                <a:solidFill>
                  <a:sysClr val="window" lastClr="FFFFFF"/>
                </a:solidFill>
                <a:cs typeface="+mn-ea"/>
                <a:sym typeface="+mn-lt"/>
              </a:endParaRPr>
            </a:p>
          </p:txBody>
        </p:sp>
        <p:sp>
          <p:nvSpPr>
            <p:cNvPr id="48" name="TextBox 28">
              <a:extLst>
                <a:ext uri="{FF2B5EF4-FFF2-40B4-BE49-F238E27FC236}">
                  <a16:creationId xmlns:a16="http://schemas.microsoft.com/office/drawing/2014/main" id="{B321E0A0-C354-4038-B9FD-F34217A07E9A}"/>
                </a:ext>
              </a:extLst>
            </p:cNvPr>
            <p:cNvSpPr txBox="1"/>
            <p:nvPr/>
          </p:nvSpPr>
          <p:spPr>
            <a:xfrm>
              <a:off x="7507787" y="1946828"/>
              <a:ext cx="2133821" cy="761747"/>
            </a:xfrm>
            <a:prstGeom prst="rect">
              <a:avLst/>
            </a:prstGeom>
            <a:noFill/>
          </p:spPr>
          <p:txBody>
            <a:bodyPr wrap="square" rtlCol="0">
              <a:spAutoFit/>
            </a:bodyPr>
            <a:lstStyle/>
            <a:p>
              <a:pPr>
                <a:lnSpc>
                  <a:spcPct val="130000"/>
                </a:lnSpc>
                <a:defRPr/>
              </a:pPr>
              <a:r>
                <a:rPr lang="zh-CN" altLang="en-US" sz="1673" b="1" kern="0" dirty="0">
                  <a:solidFill>
                    <a:sysClr val="window" lastClr="FFFFFF"/>
                  </a:solidFill>
                  <a:cs typeface="+mn-ea"/>
                  <a:sym typeface="+mn-lt"/>
                </a:rPr>
                <a:t>遥控用摄像头及</a:t>
              </a:r>
              <a:r>
                <a:rPr lang="en-US" altLang="zh-CN" sz="1673" b="1" kern="0" dirty="0" err="1">
                  <a:solidFill>
                    <a:sysClr val="window" lastClr="FFFFFF"/>
                  </a:solidFill>
                  <a:cs typeface="+mn-ea"/>
                  <a:sym typeface="+mn-lt"/>
                </a:rPr>
                <a:t>OpenMV</a:t>
              </a:r>
              <a:endParaRPr lang="zh-CN" altLang="en-US" sz="1673" b="1" kern="0" dirty="0">
                <a:solidFill>
                  <a:sysClr val="window" lastClr="FFFFFF"/>
                </a:solidFill>
                <a:cs typeface="+mn-ea"/>
                <a:sym typeface="+mn-lt"/>
              </a:endParaRPr>
            </a:p>
          </p:txBody>
        </p:sp>
        <p:sp>
          <p:nvSpPr>
            <p:cNvPr id="50" name="TextBox 30">
              <a:extLst>
                <a:ext uri="{FF2B5EF4-FFF2-40B4-BE49-F238E27FC236}">
                  <a16:creationId xmlns:a16="http://schemas.microsoft.com/office/drawing/2014/main" id="{00081FB3-9958-410A-A41F-5B3EEA9622A3}"/>
                </a:ext>
              </a:extLst>
            </p:cNvPr>
            <p:cNvSpPr txBox="1"/>
            <p:nvPr/>
          </p:nvSpPr>
          <p:spPr>
            <a:xfrm>
              <a:off x="7096162" y="3466796"/>
              <a:ext cx="3693484" cy="761747"/>
            </a:xfrm>
            <a:prstGeom prst="rect">
              <a:avLst/>
            </a:prstGeom>
            <a:noFill/>
          </p:spPr>
          <p:txBody>
            <a:bodyPr wrap="square" rtlCol="0">
              <a:spAutoFit/>
            </a:bodyPr>
            <a:lstStyle/>
            <a:p>
              <a:pPr>
                <a:lnSpc>
                  <a:spcPct val="130000"/>
                </a:lnSpc>
                <a:defRPr/>
              </a:pPr>
              <a:r>
                <a:rPr lang="zh-CN" altLang="en-US" sz="1673" b="1" kern="0" dirty="0">
                  <a:solidFill>
                    <a:sysClr val="window" lastClr="FFFFFF"/>
                  </a:solidFill>
                  <a:cs typeface="+mn-ea"/>
                  <a:sym typeface="+mn-lt"/>
                </a:rPr>
                <a:t>单片机、电压转换模块、蓝牙</a:t>
              </a:r>
              <a:r>
                <a:rPr lang="zh-CN" altLang="en-US" sz="1673" b="1" kern="0" dirty="0" smtClean="0">
                  <a:solidFill>
                    <a:sysClr val="window" lastClr="FFFFFF"/>
                  </a:solidFill>
                  <a:cs typeface="+mn-ea"/>
                  <a:sym typeface="+mn-lt"/>
                </a:rPr>
                <a:t>模块、</a:t>
              </a:r>
              <a:r>
                <a:rPr lang="en-US" altLang="zh-CN" sz="1673" b="1" kern="0" dirty="0" smtClean="0">
                  <a:solidFill>
                    <a:sysClr val="window" lastClr="FFFFFF"/>
                  </a:solidFill>
                  <a:cs typeface="+mn-ea"/>
                  <a:sym typeface="+mn-lt"/>
                </a:rPr>
                <a:t>IMU</a:t>
              </a:r>
              <a:r>
                <a:rPr lang="zh-CN" altLang="en-US" sz="1673" b="1" kern="0" dirty="0" smtClean="0">
                  <a:solidFill>
                    <a:sysClr val="window" lastClr="FFFFFF"/>
                  </a:solidFill>
                  <a:cs typeface="+mn-ea"/>
                  <a:sym typeface="+mn-lt"/>
                </a:rPr>
                <a:t>惯性测量模块和</a:t>
              </a:r>
              <a:r>
                <a:rPr lang="en-US" altLang="zh-CN" sz="1673" b="1" kern="0" dirty="0" err="1">
                  <a:solidFill>
                    <a:sysClr val="window" lastClr="FFFFFF"/>
                  </a:solidFill>
                  <a:cs typeface="+mn-ea"/>
                  <a:sym typeface="+mn-lt"/>
                </a:rPr>
                <a:t>WiFi</a:t>
              </a:r>
              <a:r>
                <a:rPr lang="zh-CN" altLang="en-US" sz="1673" b="1" kern="0" dirty="0">
                  <a:solidFill>
                    <a:sysClr val="window" lastClr="FFFFFF"/>
                  </a:solidFill>
                  <a:cs typeface="+mn-ea"/>
                  <a:sym typeface="+mn-lt"/>
                </a:rPr>
                <a:t>模块</a:t>
              </a:r>
            </a:p>
          </p:txBody>
        </p:sp>
        <p:sp>
          <p:nvSpPr>
            <p:cNvPr id="52" name="TextBox 32">
              <a:extLst>
                <a:ext uri="{FF2B5EF4-FFF2-40B4-BE49-F238E27FC236}">
                  <a16:creationId xmlns:a16="http://schemas.microsoft.com/office/drawing/2014/main" id="{611AAA2D-2E6A-40BF-A9AF-C32334AEC3F2}"/>
                </a:ext>
              </a:extLst>
            </p:cNvPr>
            <p:cNvSpPr txBox="1"/>
            <p:nvPr/>
          </p:nvSpPr>
          <p:spPr>
            <a:xfrm>
              <a:off x="7585191" y="4959573"/>
              <a:ext cx="2608760" cy="1096454"/>
            </a:xfrm>
            <a:prstGeom prst="rect">
              <a:avLst/>
            </a:prstGeom>
            <a:noFill/>
          </p:spPr>
          <p:txBody>
            <a:bodyPr wrap="square" rtlCol="0">
              <a:spAutoFit/>
            </a:bodyPr>
            <a:lstStyle/>
            <a:p>
              <a:pPr>
                <a:lnSpc>
                  <a:spcPct val="130000"/>
                </a:lnSpc>
                <a:defRPr/>
              </a:pPr>
              <a:r>
                <a:rPr lang="zh-CN" altLang="en-US" sz="1673" b="1" kern="0" dirty="0">
                  <a:solidFill>
                    <a:sysClr val="window" lastClr="FFFFFF"/>
                  </a:solidFill>
                  <a:cs typeface="+mn-ea"/>
                  <a:sym typeface="+mn-lt"/>
                </a:rPr>
                <a:t>机械臂基座、电源电池组、电机及其驱动模块、超声波传感器</a:t>
              </a:r>
            </a:p>
          </p:txBody>
        </p:sp>
      </p:grpSp>
      <p:sp>
        <p:nvSpPr>
          <p:cNvPr id="54" name="TextBox 36">
            <a:extLst>
              <a:ext uri="{FF2B5EF4-FFF2-40B4-BE49-F238E27FC236}">
                <a16:creationId xmlns:a16="http://schemas.microsoft.com/office/drawing/2014/main" id="{C140BEDF-CA14-4160-9F43-1A420BB86EB3}"/>
              </a:ext>
            </a:extLst>
          </p:cNvPr>
          <p:cNvSpPr txBox="1"/>
          <p:nvPr/>
        </p:nvSpPr>
        <p:spPr>
          <a:xfrm>
            <a:off x="1189378" y="1689091"/>
            <a:ext cx="4993730" cy="3545586"/>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zh-CN" altLang="en-US" sz="1600" b="1" dirty="0" smtClean="0">
                <a:cs typeface="+mn-ea"/>
                <a:sym typeface="+mn-lt"/>
              </a:rPr>
              <a:t>麦克纳姆轮→普通车轮</a:t>
            </a:r>
            <a:endParaRPr lang="en-US" altLang="zh-CN" sz="1600" b="1" dirty="0" smtClean="0">
              <a:cs typeface="+mn-ea"/>
              <a:sym typeface="+mn-lt"/>
            </a:endParaRPr>
          </a:p>
          <a:p>
            <a:pPr defTabSz="866943" fontAlgn="base">
              <a:lnSpc>
                <a:spcPct val="120000"/>
              </a:lnSpc>
              <a:spcBef>
                <a:spcPct val="0"/>
              </a:spcBef>
              <a:spcAft>
                <a:spcPct val="0"/>
              </a:spcAft>
            </a:pPr>
            <a:r>
              <a:rPr lang="en-US" altLang="zh-CN" sz="1600" dirty="0" smtClean="0">
                <a:cs typeface="+mn-ea"/>
                <a:sym typeface="+mn-lt"/>
              </a:rPr>
              <a:t>    </a:t>
            </a:r>
            <a:r>
              <a:rPr lang="zh-CN" altLang="en-US" sz="1600" dirty="0" smtClean="0">
                <a:cs typeface="+mn-ea"/>
                <a:sym typeface="+mn-lt"/>
              </a:rPr>
              <a:t>麦轮易打滑</a:t>
            </a:r>
            <a:endParaRPr lang="en-US" altLang="zh-CN" sz="1600" dirty="0" smtClean="0">
              <a:cs typeface="+mn-ea"/>
              <a:sym typeface="+mn-lt"/>
            </a:endParaRPr>
          </a:p>
          <a:p>
            <a:pPr defTabSz="866943" fontAlgn="base">
              <a:lnSpc>
                <a:spcPct val="120000"/>
              </a:lnSpc>
              <a:spcBef>
                <a:spcPct val="0"/>
              </a:spcBef>
              <a:spcAft>
                <a:spcPct val="0"/>
              </a:spcAft>
            </a:pPr>
            <a:r>
              <a:rPr lang="zh-CN" altLang="en-US" sz="1600" dirty="0" smtClean="0">
                <a:cs typeface="+mn-ea"/>
                <a:sym typeface="+mn-lt"/>
              </a:rPr>
              <a:t>    转向控制难度高</a:t>
            </a:r>
            <a:endParaRPr lang="en-US" altLang="zh-CN" sz="1600" dirty="0" smtClean="0">
              <a:cs typeface="+mn-ea"/>
              <a:sym typeface="+mn-lt"/>
            </a:endParaRPr>
          </a:p>
          <a:p>
            <a:pPr defTabSz="866943" fontAlgn="base">
              <a:lnSpc>
                <a:spcPct val="120000"/>
              </a:lnSpc>
              <a:spcBef>
                <a:spcPct val="0"/>
              </a:spcBef>
              <a:spcAft>
                <a:spcPct val="0"/>
              </a:spcAft>
            </a:pPr>
            <a:r>
              <a:rPr lang="en-US" altLang="zh-CN" sz="1600" dirty="0">
                <a:cs typeface="+mn-ea"/>
                <a:sym typeface="+mn-lt"/>
              </a:rPr>
              <a:t> </a:t>
            </a:r>
            <a:r>
              <a:rPr lang="en-US" altLang="zh-CN" sz="1600" dirty="0" smtClean="0">
                <a:cs typeface="+mn-ea"/>
                <a:sym typeface="+mn-lt"/>
              </a:rPr>
              <a:t>   </a:t>
            </a:r>
            <a:r>
              <a:rPr lang="zh-CN" altLang="en-US" sz="1600" dirty="0" smtClean="0">
                <a:cs typeface="+mn-ea"/>
                <a:sym typeface="+mn-lt"/>
              </a:rPr>
              <a:t>对电机要求较高</a:t>
            </a:r>
            <a:endParaRPr lang="en-US" altLang="zh-CN" sz="1600" dirty="0">
              <a:cs typeface="+mn-ea"/>
              <a:sym typeface="+mn-lt"/>
            </a:endParaRPr>
          </a:p>
          <a:p>
            <a:pPr defTabSz="866943" fontAlgn="base">
              <a:lnSpc>
                <a:spcPct val="120000"/>
              </a:lnSpc>
              <a:spcBef>
                <a:spcPct val="0"/>
              </a:spcBef>
              <a:spcAft>
                <a:spcPct val="0"/>
              </a:spcAft>
            </a:pPr>
            <a:endParaRPr lang="en-US" altLang="zh-CN" sz="1600" dirty="0">
              <a:cs typeface="+mn-ea"/>
              <a:sym typeface="+mn-lt"/>
            </a:endParaRPr>
          </a:p>
          <a:p>
            <a:pPr defTabSz="866943" fontAlgn="base">
              <a:lnSpc>
                <a:spcPct val="120000"/>
              </a:lnSpc>
              <a:spcBef>
                <a:spcPct val="0"/>
              </a:spcBef>
              <a:spcAft>
                <a:spcPct val="0"/>
              </a:spcAft>
            </a:pPr>
            <a:r>
              <a:rPr lang="zh-CN" altLang="en-US" sz="1600" b="1" dirty="0" smtClean="0">
                <a:cs typeface="+mn-ea"/>
                <a:sym typeface="+mn-lt"/>
              </a:rPr>
              <a:t>四轮→三轮</a:t>
            </a:r>
            <a:endParaRPr lang="en-US" altLang="zh-CN" sz="1600" b="1" dirty="0" smtClean="0">
              <a:cs typeface="+mn-ea"/>
              <a:sym typeface="+mn-lt"/>
            </a:endParaRPr>
          </a:p>
          <a:p>
            <a:pPr defTabSz="866943" fontAlgn="base">
              <a:lnSpc>
                <a:spcPct val="120000"/>
              </a:lnSpc>
              <a:spcBef>
                <a:spcPct val="0"/>
              </a:spcBef>
              <a:spcAft>
                <a:spcPct val="0"/>
              </a:spcAft>
            </a:pPr>
            <a:r>
              <a:rPr lang="en-US" sz="1600" b="1" dirty="0">
                <a:cs typeface="+mn-ea"/>
                <a:sym typeface="+mn-lt"/>
              </a:rPr>
              <a:t> </a:t>
            </a:r>
            <a:r>
              <a:rPr lang="en-US" sz="1600" b="1" dirty="0" smtClean="0">
                <a:cs typeface="+mn-ea"/>
                <a:sym typeface="+mn-lt"/>
              </a:rPr>
              <a:t>   </a:t>
            </a:r>
            <a:r>
              <a:rPr lang="zh-CN" altLang="en-US" sz="1600" dirty="0" smtClean="0">
                <a:cs typeface="+mn-ea"/>
                <a:sym typeface="+mn-lt"/>
              </a:rPr>
              <a:t>四轮难以共地造成颠簸</a:t>
            </a:r>
            <a:endParaRPr lang="en-US" altLang="zh-CN" sz="1600" dirty="0" smtClean="0">
              <a:cs typeface="+mn-ea"/>
              <a:sym typeface="+mn-lt"/>
            </a:endParaRPr>
          </a:p>
          <a:p>
            <a:pPr defTabSz="866943" fontAlgn="base">
              <a:lnSpc>
                <a:spcPct val="120000"/>
              </a:lnSpc>
              <a:spcBef>
                <a:spcPct val="0"/>
              </a:spcBef>
              <a:spcAft>
                <a:spcPct val="0"/>
              </a:spcAft>
            </a:pPr>
            <a:r>
              <a:rPr lang="en-US" sz="1600" dirty="0">
                <a:cs typeface="+mn-ea"/>
                <a:sym typeface="+mn-lt"/>
              </a:rPr>
              <a:t> </a:t>
            </a:r>
            <a:r>
              <a:rPr lang="en-US" sz="1600" dirty="0" smtClean="0">
                <a:cs typeface="+mn-ea"/>
                <a:sym typeface="+mn-lt"/>
              </a:rPr>
              <a:t>   </a:t>
            </a:r>
            <a:r>
              <a:rPr lang="zh-CN" altLang="en-US" sz="1600" dirty="0" smtClean="0">
                <a:cs typeface="+mn-ea"/>
                <a:sym typeface="+mn-lt"/>
              </a:rPr>
              <a:t>三轮能减小整体尺寸</a:t>
            </a:r>
            <a:endParaRPr lang="en-US" altLang="zh-CN" sz="1600" dirty="0" smtClean="0">
              <a:cs typeface="+mn-ea"/>
              <a:sym typeface="+mn-lt"/>
            </a:endParaRPr>
          </a:p>
          <a:p>
            <a:pPr defTabSz="866943" fontAlgn="base">
              <a:lnSpc>
                <a:spcPct val="120000"/>
              </a:lnSpc>
              <a:spcBef>
                <a:spcPct val="0"/>
              </a:spcBef>
              <a:spcAft>
                <a:spcPct val="0"/>
              </a:spcAft>
            </a:pPr>
            <a:endParaRPr lang="en-US" sz="1600" b="1" dirty="0" smtClean="0">
              <a:cs typeface="+mn-ea"/>
              <a:sym typeface="+mn-lt"/>
            </a:endParaRPr>
          </a:p>
          <a:p>
            <a:pPr defTabSz="866943" fontAlgn="base">
              <a:lnSpc>
                <a:spcPct val="120000"/>
              </a:lnSpc>
              <a:spcBef>
                <a:spcPct val="0"/>
              </a:spcBef>
              <a:spcAft>
                <a:spcPct val="0"/>
              </a:spcAft>
            </a:pPr>
            <a:r>
              <a:rPr lang="en-GB" sz="1600" b="1" dirty="0" smtClean="0">
                <a:cs typeface="+mn-ea"/>
                <a:sym typeface="+mn-lt"/>
              </a:rPr>
              <a:t>200</a:t>
            </a:r>
            <a:r>
              <a:rPr lang="en-US" altLang="zh-CN" sz="1600" b="1" dirty="0" smtClean="0">
                <a:cs typeface="+mn-ea"/>
                <a:sym typeface="+mn-lt"/>
              </a:rPr>
              <a:t>×200</a:t>
            </a:r>
            <a:r>
              <a:rPr lang="zh-CN" altLang="en-US" sz="1600" b="1" dirty="0" smtClean="0">
                <a:cs typeface="+mn-ea"/>
                <a:sym typeface="+mn-lt"/>
              </a:rPr>
              <a:t>！</a:t>
            </a:r>
            <a:endParaRPr lang="en-US" altLang="zh-CN" sz="1600" b="1" dirty="0" smtClean="0">
              <a:cs typeface="+mn-ea"/>
              <a:sym typeface="+mn-lt"/>
            </a:endParaRPr>
          </a:p>
          <a:p>
            <a:pPr defTabSz="866943" fontAlgn="base">
              <a:lnSpc>
                <a:spcPct val="120000"/>
              </a:lnSpc>
              <a:spcBef>
                <a:spcPct val="0"/>
              </a:spcBef>
              <a:spcAft>
                <a:spcPct val="0"/>
              </a:spcAft>
            </a:pPr>
            <a:r>
              <a:rPr lang="zh-CN" altLang="en-US" sz="1600" dirty="0" smtClean="0">
                <a:cs typeface="+mn-ea"/>
                <a:sym typeface="+mn-lt"/>
              </a:rPr>
              <a:t>    规整</a:t>
            </a:r>
            <a:r>
              <a:rPr lang="zh-CN" altLang="en-US" sz="1600" dirty="0">
                <a:cs typeface="+mn-ea"/>
                <a:sym typeface="+mn-lt"/>
              </a:rPr>
              <a:t>的形状和尺寸较小的车身有利于避障时</a:t>
            </a:r>
            <a:r>
              <a:rPr lang="zh-CN" altLang="en-US" sz="1600" dirty="0" smtClean="0">
                <a:cs typeface="+mn-ea"/>
                <a:sym typeface="+mn-lt"/>
              </a:rPr>
              <a:t>规</a:t>
            </a:r>
            <a:endParaRPr lang="en-US" altLang="zh-CN" sz="1600" dirty="0" smtClean="0">
              <a:cs typeface="+mn-ea"/>
              <a:sym typeface="+mn-lt"/>
            </a:endParaRPr>
          </a:p>
          <a:p>
            <a:pPr defTabSz="866943" fontAlgn="base">
              <a:lnSpc>
                <a:spcPct val="120000"/>
              </a:lnSpc>
              <a:spcBef>
                <a:spcPct val="0"/>
              </a:spcBef>
              <a:spcAft>
                <a:spcPct val="0"/>
              </a:spcAft>
            </a:pPr>
            <a:r>
              <a:rPr lang="zh-CN" altLang="en-US" sz="1600" dirty="0" smtClean="0">
                <a:cs typeface="+mn-ea"/>
                <a:sym typeface="+mn-lt"/>
              </a:rPr>
              <a:t>    避物体</a:t>
            </a:r>
            <a:r>
              <a:rPr lang="zh-CN" altLang="en-US" sz="1600" dirty="0">
                <a:cs typeface="+mn-ea"/>
                <a:sym typeface="+mn-lt"/>
              </a:rPr>
              <a:t>，同时在计算时车体的抽象建模更加容易。</a:t>
            </a:r>
            <a:endParaRPr lang="en-US" sz="1600" dirty="0">
              <a:cs typeface="+mn-ea"/>
              <a:sym typeface="+mn-lt"/>
            </a:endParaRPr>
          </a:p>
        </p:txBody>
      </p:sp>
      <p:sp>
        <p:nvSpPr>
          <p:cNvPr id="64" name="Shape 2720">
            <a:extLst>
              <a:ext uri="{FF2B5EF4-FFF2-40B4-BE49-F238E27FC236}">
                <a16:creationId xmlns:a16="http://schemas.microsoft.com/office/drawing/2014/main" id="{716268C5-EB21-472B-A7A8-D0D9C2624BAF}"/>
              </a:ext>
            </a:extLst>
          </p:cNvPr>
          <p:cNvSpPr/>
          <p:nvPr/>
        </p:nvSpPr>
        <p:spPr>
          <a:xfrm>
            <a:off x="2205363" y="5553887"/>
            <a:ext cx="481537" cy="482482"/>
          </a:xfrm>
          <a:custGeom>
            <a:avLst/>
            <a:gdLst/>
            <a:ahLst/>
            <a:cxnLst>
              <a:cxn ang="0">
                <a:pos x="wd2" y="hd2"/>
              </a:cxn>
              <a:cxn ang="5400000">
                <a:pos x="wd2" y="hd2"/>
              </a:cxn>
              <a:cxn ang="10800000">
                <a:pos x="wd2" y="hd2"/>
              </a:cxn>
              <a:cxn ang="16200000">
                <a:pos x="wd2" y="hd2"/>
              </a:cxn>
            </a:cxnLst>
            <a:rect l="0" t="0" r="r" b="b"/>
            <a:pathLst>
              <a:path w="21600" h="21600" extrusionOk="0">
                <a:moveTo>
                  <a:pt x="14365" y="19991"/>
                </a:moveTo>
                <a:lnTo>
                  <a:pt x="14707" y="20866"/>
                </a:lnTo>
                <a:cubicBezTo>
                  <a:pt x="15328" y="20625"/>
                  <a:pt x="15928" y="20324"/>
                  <a:pt x="16492" y="19973"/>
                </a:cubicBezTo>
                <a:lnTo>
                  <a:pt x="15994" y="19176"/>
                </a:lnTo>
                <a:cubicBezTo>
                  <a:pt x="15479" y="19497"/>
                  <a:pt x="14931" y="19771"/>
                  <a:pt x="14365" y="19991"/>
                </a:cubicBezTo>
                <a:moveTo>
                  <a:pt x="10800" y="14735"/>
                </a:moveTo>
                <a:cubicBezTo>
                  <a:pt x="8622" y="14735"/>
                  <a:pt x="6857" y="12973"/>
                  <a:pt x="6857" y="10800"/>
                </a:cubicBezTo>
                <a:cubicBezTo>
                  <a:pt x="6857" y="8627"/>
                  <a:pt x="8622" y="6865"/>
                  <a:pt x="10800" y="6865"/>
                </a:cubicBezTo>
                <a:cubicBezTo>
                  <a:pt x="12978" y="6865"/>
                  <a:pt x="14743" y="8627"/>
                  <a:pt x="14743" y="10800"/>
                </a:cubicBezTo>
                <a:cubicBezTo>
                  <a:pt x="14743" y="12973"/>
                  <a:pt x="12978" y="14735"/>
                  <a:pt x="10800" y="14735"/>
                </a:cubicBezTo>
                <a:moveTo>
                  <a:pt x="10800" y="5881"/>
                </a:moveTo>
                <a:cubicBezTo>
                  <a:pt x="8078" y="5881"/>
                  <a:pt x="5871" y="8083"/>
                  <a:pt x="5871" y="10800"/>
                </a:cubicBezTo>
                <a:cubicBezTo>
                  <a:pt x="5871" y="13517"/>
                  <a:pt x="8078" y="15719"/>
                  <a:pt x="10800" y="15719"/>
                </a:cubicBezTo>
                <a:cubicBezTo>
                  <a:pt x="13522" y="15719"/>
                  <a:pt x="15729" y="13517"/>
                  <a:pt x="15729" y="10800"/>
                </a:cubicBezTo>
                <a:cubicBezTo>
                  <a:pt x="15729" y="8083"/>
                  <a:pt x="13522" y="5881"/>
                  <a:pt x="10800" y="5881"/>
                </a:cubicBezTo>
                <a:moveTo>
                  <a:pt x="10800" y="20661"/>
                </a:moveTo>
                <a:lnTo>
                  <a:pt x="10801" y="21600"/>
                </a:lnTo>
                <a:cubicBezTo>
                  <a:pt x="11469" y="21598"/>
                  <a:pt x="12137" y="21536"/>
                  <a:pt x="12788" y="21415"/>
                </a:cubicBezTo>
                <a:lnTo>
                  <a:pt x="12614" y="20491"/>
                </a:lnTo>
                <a:cubicBezTo>
                  <a:pt x="12020" y="20603"/>
                  <a:pt x="11409" y="20660"/>
                  <a:pt x="10800" y="20661"/>
                </a:cubicBezTo>
                <a:moveTo>
                  <a:pt x="18660" y="4854"/>
                </a:moveTo>
                <a:lnTo>
                  <a:pt x="19411" y="4287"/>
                </a:lnTo>
                <a:cubicBezTo>
                  <a:pt x="19011" y="3759"/>
                  <a:pt x="18558" y="3264"/>
                  <a:pt x="18065" y="2816"/>
                </a:cubicBezTo>
                <a:lnTo>
                  <a:pt x="17432" y="3510"/>
                </a:lnTo>
                <a:cubicBezTo>
                  <a:pt x="17882" y="3919"/>
                  <a:pt x="18295" y="4371"/>
                  <a:pt x="18660" y="4854"/>
                </a:cubicBezTo>
                <a:moveTo>
                  <a:pt x="21187" y="7835"/>
                </a:moveTo>
                <a:cubicBezTo>
                  <a:pt x="21005" y="7197"/>
                  <a:pt x="20761" y="6573"/>
                  <a:pt x="20463" y="5978"/>
                </a:cubicBezTo>
                <a:lnTo>
                  <a:pt x="19622" y="6399"/>
                </a:lnTo>
                <a:cubicBezTo>
                  <a:pt x="19893" y="6941"/>
                  <a:pt x="20115" y="7510"/>
                  <a:pt x="20282" y="8094"/>
                </a:cubicBezTo>
                <a:cubicBezTo>
                  <a:pt x="20282" y="8094"/>
                  <a:pt x="21187" y="7835"/>
                  <a:pt x="21187" y="7835"/>
                </a:cubicBezTo>
                <a:close/>
                <a:moveTo>
                  <a:pt x="21553" y="9794"/>
                </a:moveTo>
                <a:lnTo>
                  <a:pt x="20617" y="9880"/>
                </a:lnTo>
                <a:cubicBezTo>
                  <a:pt x="20644" y="10182"/>
                  <a:pt x="20659" y="10492"/>
                  <a:pt x="20659" y="10800"/>
                </a:cubicBezTo>
                <a:cubicBezTo>
                  <a:pt x="20659" y="11099"/>
                  <a:pt x="20645" y="11401"/>
                  <a:pt x="20619" y="11699"/>
                </a:cubicBezTo>
                <a:lnTo>
                  <a:pt x="21556" y="11784"/>
                </a:lnTo>
                <a:cubicBezTo>
                  <a:pt x="21585" y="11458"/>
                  <a:pt x="21600" y="11127"/>
                  <a:pt x="21600" y="10800"/>
                </a:cubicBezTo>
                <a:cubicBezTo>
                  <a:pt x="21599" y="10462"/>
                  <a:pt x="21584" y="10124"/>
                  <a:pt x="21553" y="9794"/>
                </a:cubicBezTo>
                <a:moveTo>
                  <a:pt x="6893" y="20882"/>
                </a:moveTo>
                <a:cubicBezTo>
                  <a:pt x="7514" y="21121"/>
                  <a:pt x="8160" y="21302"/>
                  <a:pt x="8814" y="21422"/>
                </a:cubicBezTo>
                <a:lnTo>
                  <a:pt x="8985" y="20499"/>
                </a:lnTo>
                <a:cubicBezTo>
                  <a:pt x="8387" y="20389"/>
                  <a:pt x="7797" y="20223"/>
                  <a:pt x="7231" y="20006"/>
                </a:cubicBezTo>
                <a:cubicBezTo>
                  <a:pt x="7231" y="20006"/>
                  <a:pt x="6893" y="20882"/>
                  <a:pt x="6893" y="20882"/>
                </a:cubicBezTo>
                <a:close/>
                <a:moveTo>
                  <a:pt x="19632" y="15184"/>
                </a:moveTo>
                <a:lnTo>
                  <a:pt x="20474" y="15602"/>
                </a:lnTo>
                <a:cubicBezTo>
                  <a:pt x="20770" y="15008"/>
                  <a:pt x="21012" y="14383"/>
                  <a:pt x="21194" y="13743"/>
                </a:cubicBezTo>
                <a:lnTo>
                  <a:pt x="20288" y="13487"/>
                </a:lnTo>
                <a:cubicBezTo>
                  <a:pt x="20123" y="14071"/>
                  <a:pt x="19901" y="14642"/>
                  <a:pt x="19632" y="15184"/>
                </a:cubicBezTo>
                <a:moveTo>
                  <a:pt x="17446" y="18078"/>
                </a:moveTo>
                <a:lnTo>
                  <a:pt x="18081" y="18771"/>
                </a:lnTo>
                <a:cubicBezTo>
                  <a:pt x="18572" y="18323"/>
                  <a:pt x="19024" y="17827"/>
                  <a:pt x="19424" y="17297"/>
                </a:cubicBezTo>
                <a:lnTo>
                  <a:pt x="18672" y="16732"/>
                </a:lnTo>
                <a:cubicBezTo>
                  <a:pt x="18307" y="17216"/>
                  <a:pt x="17894" y="17669"/>
                  <a:pt x="17446" y="18078"/>
                </a:cubicBezTo>
                <a:moveTo>
                  <a:pt x="5546" y="2435"/>
                </a:moveTo>
                <a:lnTo>
                  <a:pt x="5048" y="1639"/>
                </a:lnTo>
                <a:cubicBezTo>
                  <a:pt x="4484" y="1991"/>
                  <a:pt x="3950" y="2397"/>
                  <a:pt x="3460" y="2846"/>
                </a:cubicBezTo>
                <a:lnTo>
                  <a:pt x="4096" y="3538"/>
                </a:lnTo>
                <a:cubicBezTo>
                  <a:pt x="4544" y="3127"/>
                  <a:pt x="5032" y="2756"/>
                  <a:pt x="5546" y="2435"/>
                </a:cubicBezTo>
                <a:moveTo>
                  <a:pt x="8924" y="1113"/>
                </a:moveTo>
                <a:lnTo>
                  <a:pt x="8748" y="190"/>
                </a:lnTo>
                <a:cubicBezTo>
                  <a:pt x="8093" y="315"/>
                  <a:pt x="7448" y="501"/>
                  <a:pt x="6830" y="743"/>
                </a:cubicBezTo>
                <a:lnTo>
                  <a:pt x="7173" y="1617"/>
                </a:lnTo>
                <a:cubicBezTo>
                  <a:pt x="7738" y="1396"/>
                  <a:pt x="8327" y="1226"/>
                  <a:pt x="8924" y="1113"/>
                </a:cubicBezTo>
                <a:moveTo>
                  <a:pt x="16473" y="1615"/>
                </a:moveTo>
                <a:cubicBezTo>
                  <a:pt x="15908" y="1264"/>
                  <a:pt x="15306" y="966"/>
                  <a:pt x="14686" y="726"/>
                </a:cubicBezTo>
                <a:lnTo>
                  <a:pt x="14347" y="1602"/>
                </a:lnTo>
                <a:cubicBezTo>
                  <a:pt x="14912" y="1821"/>
                  <a:pt x="15462" y="2094"/>
                  <a:pt x="15978" y="2413"/>
                </a:cubicBezTo>
                <a:cubicBezTo>
                  <a:pt x="15978" y="2413"/>
                  <a:pt x="16473" y="1615"/>
                  <a:pt x="16473" y="1615"/>
                </a:cubicBezTo>
                <a:close/>
                <a:moveTo>
                  <a:pt x="2873" y="4886"/>
                </a:moveTo>
                <a:lnTo>
                  <a:pt x="2120" y="4322"/>
                </a:lnTo>
                <a:cubicBezTo>
                  <a:pt x="1721" y="4854"/>
                  <a:pt x="1369" y="5424"/>
                  <a:pt x="1074" y="6018"/>
                </a:cubicBezTo>
                <a:lnTo>
                  <a:pt x="1917" y="6435"/>
                </a:lnTo>
                <a:cubicBezTo>
                  <a:pt x="2186" y="5892"/>
                  <a:pt x="2508" y="5371"/>
                  <a:pt x="2873" y="4886"/>
                </a:cubicBezTo>
                <a:moveTo>
                  <a:pt x="3510" y="18800"/>
                </a:moveTo>
                <a:cubicBezTo>
                  <a:pt x="4003" y="19247"/>
                  <a:pt x="4539" y="19650"/>
                  <a:pt x="5105" y="19997"/>
                </a:cubicBezTo>
                <a:lnTo>
                  <a:pt x="5599" y="19198"/>
                </a:lnTo>
                <a:cubicBezTo>
                  <a:pt x="5083" y="18881"/>
                  <a:pt x="4592" y="18513"/>
                  <a:pt x="4142" y="18105"/>
                </a:cubicBezTo>
                <a:cubicBezTo>
                  <a:pt x="4142" y="18105"/>
                  <a:pt x="3510" y="18800"/>
                  <a:pt x="3510" y="18800"/>
                </a:cubicBezTo>
                <a:close/>
                <a:moveTo>
                  <a:pt x="12594" y="1105"/>
                </a:moveTo>
                <a:lnTo>
                  <a:pt x="12765" y="182"/>
                </a:lnTo>
                <a:cubicBezTo>
                  <a:pt x="12115" y="61"/>
                  <a:pt x="11448" y="0"/>
                  <a:pt x="10788" y="0"/>
                </a:cubicBezTo>
                <a:lnTo>
                  <a:pt x="10787" y="0"/>
                </a:lnTo>
                <a:lnTo>
                  <a:pt x="10736" y="0"/>
                </a:lnTo>
                <a:lnTo>
                  <a:pt x="10779" y="940"/>
                </a:lnTo>
                <a:cubicBezTo>
                  <a:pt x="11389" y="940"/>
                  <a:pt x="12000" y="995"/>
                  <a:pt x="12594" y="1105"/>
                </a:cubicBezTo>
                <a:moveTo>
                  <a:pt x="1105" y="15642"/>
                </a:moveTo>
                <a:cubicBezTo>
                  <a:pt x="1403" y="16235"/>
                  <a:pt x="1759" y="16804"/>
                  <a:pt x="2161" y="17332"/>
                </a:cubicBezTo>
                <a:lnTo>
                  <a:pt x="2910" y="16763"/>
                </a:lnTo>
                <a:cubicBezTo>
                  <a:pt x="2542" y="16281"/>
                  <a:pt x="2218" y="15762"/>
                  <a:pt x="1945" y="15220"/>
                </a:cubicBezTo>
                <a:cubicBezTo>
                  <a:pt x="1945" y="15220"/>
                  <a:pt x="1105" y="15642"/>
                  <a:pt x="1105" y="15642"/>
                </a:cubicBezTo>
                <a:close/>
                <a:moveTo>
                  <a:pt x="1265" y="8133"/>
                </a:moveTo>
                <a:lnTo>
                  <a:pt x="359" y="7879"/>
                </a:lnTo>
                <a:cubicBezTo>
                  <a:pt x="179" y="8516"/>
                  <a:pt x="59" y="9176"/>
                  <a:pt x="0" y="9838"/>
                </a:cubicBezTo>
                <a:lnTo>
                  <a:pt x="938" y="9921"/>
                </a:lnTo>
                <a:cubicBezTo>
                  <a:pt x="991" y="9316"/>
                  <a:pt x="1101" y="8714"/>
                  <a:pt x="1265" y="8133"/>
                </a:cubicBezTo>
                <a:moveTo>
                  <a:pt x="943" y="11741"/>
                </a:moveTo>
                <a:lnTo>
                  <a:pt x="6" y="11829"/>
                </a:lnTo>
                <a:cubicBezTo>
                  <a:pt x="69" y="12492"/>
                  <a:pt x="194" y="13151"/>
                  <a:pt x="377" y="13786"/>
                </a:cubicBezTo>
                <a:lnTo>
                  <a:pt x="1281" y="13527"/>
                </a:lnTo>
                <a:cubicBezTo>
                  <a:pt x="1114" y="12946"/>
                  <a:pt x="1000" y="12346"/>
                  <a:pt x="943" y="11741"/>
                </a:cubicBezTo>
              </a:path>
            </a:pathLst>
          </a:custGeom>
          <a:solidFill>
            <a:srgbClr val="53585F"/>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cs typeface="+mn-ea"/>
              <a:sym typeface="+mn-lt"/>
            </a:endParaRPr>
          </a:p>
        </p:txBody>
      </p:sp>
      <p:sp>
        <p:nvSpPr>
          <p:cNvPr id="65" name="Shape 2721">
            <a:extLst>
              <a:ext uri="{FF2B5EF4-FFF2-40B4-BE49-F238E27FC236}">
                <a16:creationId xmlns:a16="http://schemas.microsoft.com/office/drawing/2014/main" id="{02E8C2B6-3629-4755-99C6-547F2DE0DD93}"/>
              </a:ext>
            </a:extLst>
          </p:cNvPr>
          <p:cNvSpPr/>
          <p:nvPr/>
        </p:nvSpPr>
        <p:spPr>
          <a:xfrm>
            <a:off x="1167279" y="5553887"/>
            <a:ext cx="481537" cy="482482"/>
          </a:xfrm>
          <a:custGeom>
            <a:avLst/>
            <a:gdLst/>
            <a:ahLst/>
            <a:cxnLst>
              <a:cxn ang="0">
                <a:pos x="wd2" y="hd2"/>
              </a:cxn>
              <a:cxn ang="5400000">
                <a:pos x="wd2" y="hd2"/>
              </a:cxn>
              <a:cxn ang="10800000">
                <a:pos x="wd2" y="hd2"/>
              </a:cxn>
              <a:cxn ang="16200000">
                <a:pos x="wd2" y="hd2"/>
              </a:cxn>
            </a:cxnLst>
            <a:rect l="0" t="0" r="r" b="b"/>
            <a:pathLst>
              <a:path w="21600" h="21600" extrusionOk="0">
                <a:moveTo>
                  <a:pt x="14365" y="19991"/>
                </a:moveTo>
                <a:lnTo>
                  <a:pt x="14707" y="20866"/>
                </a:lnTo>
                <a:cubicBezTo>
                  <a:pt x="15328" y="20625"/>
                  <a:pt x="15928" y="20324"/>
                  <a:pt x="16492" y="19973"/>
                </a:cubicBezTo>
                <a:lnTo>
                  <a:pt x="15994" y="19176"/>
                </a:lnTo>
                <a:cubicBezTo>
                  <a:pt x="15479" y="19497"/>
                  <a:pt x="14931" y="19771"/>
                  <a:pt x="14365" y="19991"/>
                </a:cubicBezTo>
                <a:moveTo>
                  <a:pt x="10800" y="20661"/>
                </a:moveTo>
                <a:lnTo>
                  <a:pt x="10801" y="21600"/>
                </a:lnTo>
                <a:cubicBezTo>
                  <a:pt x="11469" y="21598"/>
                  <a:pt x="12137" y="21536"/>
                  <a:pt x="12788" y="21415"/>
                </a:cubicBezTo>
                <a:lnTo>
                  <a:pt x="12614" y="20491"/>
                </a:lnTo>
                <a:cubicBezTo>
                  <a:pt x="12020" y="20603"/>
                  <a:pt x="11409" y="20660"/>
                  <a:pt x="10800" y="20661"/>
                </a:cubicBezTo>
                <a:moveTo>
                  <a:pt x="11148" y="16559"/>
                </a:moveTo>
                <a:lnTo>
                  <a:pt x="15092" y="12624"/>
                </a:lnTo>
                <a:cubicBezTo>
                  <a:pt x="15181" y="12535"/>
                  <a:pt x="15236" y="12412"/>
                  <a:pt x="15236" y="12276"/>
                </a:cubicBezTo>
                <a:cubicBezTo>
                  <a:pt x="15236" y="12004"/>
                  <a:pt x="15015" y="11784"/>
                  <a:pt x="14743" y="11784"/>
                </a:cubicBezTo>
                <a:cubicBezTo>
                  <a:pt x="14607" y="11784"/>
                  <a:pt x="14483" y="11839"/>
                  <a:pt x="14395" y="11928"/>
                </a:cubicBezTo>
                <a:lnTo>
                  <a:pt x="11293" y="15024"/>
                </a:lnTo>
                <a:lnTo>
                  <a:pt x="11293" y="5389"/>
                </a:lnTo>
                <a:cubicBezTo>
                  <a:pt x="11293" y="5117"/>
                  <a:pt x="11072" y="4897"/>
                  <a:pt x="10800" y="4897"/>
                </a:cubicBezTo>
                <a:cubicBezTo>
                  <a:pt x="10528" y="4897"/>
                  <a:pt x="10307" y="5117"/>
                  <a:pt x="10307" y="5389"/>
                </a:cubicBezTo>
                <a:lnTo>
                  <a:pt x="10307" y="15024"/>
                </a:lnTo>
                <a:lnTo>
                  <a:pt x="7206" y="11928"/>
                </a:lnTo>
                <a:cubicBezTo>
                  <a:pt x="7117" y="11839"/>
                  <a:pt x="6993" y="11784"/>
                  <a:pt x="6857" y="11784"/>
                </a:cubicBezTo>
                <a:cubicBezTo>
                  <a:pt x="6585" y="11784"/>
                  <a:pt x="6364" y="12004"/>
                  <a:pt x="6364" y="12276"/>
                </a:cubicBezTo>
                <a:cubicBezTo>
                  <a:pt x="6364" y="12412"/>
                  <a:pt x="6419" y="12535"/>
                  <a:pt x="6508" y="12624"/>
                </a:cubicBezTo>
                <a:lnTo>
                  <a:pt x="10452" y="16559"/>
                </a:lnTo>
                <a:cubicBezTo>
                  <a:pt x="10541" y="16648"/>
                  <a:pt x="10664" y="16703"/>
                  <a:pt x="10800" y="16703"/>
                </a:cubicBezTo>
                <a:cubicBezTo>
                  <a:pt x="10936" y="16703"/>
                  <a:pt x="11059" y="16648"/>
                  <a:pt x="11148" y="16559"/>
                </a:cubicBezTo>
                <a:moveTo>
                  <a:pt x="18660" y="4854"/>
                </a:moveTo>
                <a:lnTo>
                  <a:pt x="19411" y="4287"/>
                </a:lnTo>
                <a:cubicBezTo>
                  <a:pt x="19011" y="3759"/>
                  <a:pt x="18558" y="3264"/>
                  <a:pt x="18065" y="2816"/>
                </a:cubicBezTo>
                <a:lnTo>
                  <a:pt x="17432" y="3510"/>
                </a:lnTo>
                <a:cubicBezTo>
                  <a:pt x="17882" y="3919"/>
                  <a:pt x="18295" y="4371"/>
                  <a:pt x="18660" y="4854"/>
                </a:cubicBezTo>
                <a:moveTo>
                  <a:pt x="6893" y="20882"/>
                </a:moveTo>
                <a:cubicBezTo>
                  <a:pt x="7514" y="21121"/>
                  <a:pt x="8160" y="21302"/>
                  <a:pt x="8814" y="21422"/>
                </a:cubicBezTo>
                <a:lnTo>
                  <a:pt x="8985" y="20499"/>
                </a:lnTo>
                <a:cubicBezTo>
                  <a:pt x="8387" y="20389"/>
                  <a:pt x="7797" y="20223"/>
                  <a:pt x="7231" y="20006"/>
                </a:cubicBezTo>
                <a:cubicBezTo>
                  <a:pt x="7231" y="20006"/>
                  <a:pt x="6893" y="20882"/>
                  <a:pt x="6893" y="20882"/>
                </a:cubicBezTo>
                <a:close/>
                <a:moveTo>
                  <a:pt x="21553" y="9794"/>
                </a:moveTo>
                <a:lnTo>
                  <a:pt x="20617" y="9880"/>
                </a:lnTo>
                <a:cubicBezTo>
                  <a:pt x="20644" y="10182"/>
                  <a:pt x="20659" y="10492"/>
                  <a:pt x="20659" y="10800"/>
                </a:cubicBezTo>
                <a:cubicBezTo>
                  <a:pt x="20659" y="11099"/>
                  <a:pt x="20645" y="11401"/>
                  <a:pt x="20619" y="11699"/>
                </a:cubicBezTo>
                <a:lnTo>
                  <a:pt x="21556" y="11784"/>
                </a:lnTo>
                <a:cubicBezTo>
                  <a:pt x="21585" y="11458"/>
                  <a:pt x="21600" y="11127"/>
                  <a:pt x="21600" y="10800"/>
                </a:cubicBezTo>
                <a:cubicBezTo>
                  <a:pt x="21599" y="10462"/>
                  <a:pt x="21584" y="10124"/>
                  <a:pt x="21553" y="9794"/>
                </a:cubicBezTo>
                <a:moveTo>
                  <a:pt x="21187" y="7835"/>
                </a:moveTo>
                <a:cubicBezTo>
                  <a:pt x="21005" y="7197"/>
                  <a:pt x="20761" y="6573"/>
                  <a:pt x="20463" y="5978"/>
                </a:cubicBezTo>
                <a:lnTo>
                  <a:pt x="19622" y="6399"/>
                </a:lnTo>
                <a:cubicBezTo>
                  <a:pt x="19893" y="6941"/>
                  <a:pt x="20115" y="7510"/>
                  <a:pt x="20282" y="8094"/>
                </a:cubicBezTo>
                <a:cubicBezTo>
                  <a:pt x="20282" y="8094"/>
                  <a:pt x="21187" y="7835"/>
                  <a:pt x="21187" y="7835"/>
                </a:cubicBezTo>
                <a:close/>
                <a:moveTo>
                  <a:pt x="19632" y="15184"/>
                </a:moveTo>
                <a:lnTo>
                  <a:pt x="20474" y="15602"/>
                </a:lnTo>
                <a:cubicBezTo>
                  <a:pt x="20770" y="15008"/>
                  <a:pt x="21012" y="14383"/>
                  <a:pt x="21194" y="13743"/>
                </a:cubicBezTo>
                <a:lnTo>
                  <a:pt x="20288" y="13487"/>
                </a:lnTo>
                <a:cubicBezTo>
                  <a:pt x="20123" y="14071"/>
                  <a:pt x="19901" y="14642"/>
                  <a:pt x="19632" y="15184"/>
                </a:cubicBezTo>
                <a:moveTo>
                  <a:pt x="17446" y="18078"/>
                </a:moveTo>
                <a:lnTo>
                  <a:pt x="18081" y="18771"/>
                </a:lnTo>
                <a:cubicBezTo>
                  <a:pt x="18572" y="18323"/>
                  <a:pt x="19024" y="17827"/>
                  <a:pt x="19424" y="17297"/>
                </a:cubicBezTo>
                <a:lnTo>
                  <a:pt x="18672" y="16732"/>
                </a:lnTo>
                <a:cubicBezTo>
                  <a:pt x="18307" y="17216"/>
                  <a:pt x="17894" y="17669"/>
                  <a:pt x="17446" y="18078"/>
                </a:cubicBezTo>
                <a:moveTo>
                  <a:pt x="8924" y="1113"/>
                </a:moveTo>
                <a:lnTo>
                  <a:pt x="8748" y="190"/>
                </a:lnTo>
                <a:cubicBezTo>
                  <a:pt x="8093" y="315"/>
                  <a:pt x="7448" y="501"/>
                  <a:pt x="6830" y="743"/>
                </a:cubicBezTo>
                <a:lnTo>
                  <a:pt x="7173" y="1617"/>
                </a:lnTo>
                <a:cubicBezTo>
                  <a:pt x="7738" y="1396"/>
                  <a:pt x="8327" y="1226"/>
                  <a:pt x="8924" y="1113"/>
                </a:cubicBezTo>
                <a:moveTo>
                  <a:pt x="12594" y="1105"/>
                </a:moveTo>
                <a:lnTo>
                  <a:pt x="12765" y="182"/>
                </a:lnTo>
                <a:cubicBezTo>
                  <a:pt x="12115" y="61"/>
                  <a:pt x="11448" y="0"/>
                  <a:pt x="10788" y="0"/>
                </a:cubicBezTo>
                <a:lnTo>
                  <a:pt x="10787" y="0"/>
                </a:lnTo>
                <a:lnTo>
                  <a:pt x="10736" y="0"/>
                </a:lnTo>
                <a:lnTo>
                  <a:pt x="10779" y="940"/>
                </a:lnTo>
                <a:cubicBezTo>
                  <a:pt x="11389" y="940"/>
                  <a:pt x="12000" y="995"/>
                  <a:pt x="12594" y="1105"/>
                </a:cubicBezTo>
                <a:moveTo>
                  <a:pt x="16473" y="1615"/>
                </a:moveTo>
                <a:cubicBezTo>
                  <a:pt x="15908" y="1264"/>
                  <a:pt x="15306" y="966"/>
                  <a:pt x="14686" y="726"/>
                </a:cubicBezTo>
                <a:lnTo>
                  <a:pt x="14347" y="1602"/>
                </a:lnTo>
                <a:cubicBezTo>
                  <a:pt x="14912" y="1821"/>
                  <a:pt x="15462" y="2094"/>
                  <a:pt x="15978" y="2413"/>
                </a:cubicBezTo>
                <a:cubicBezTo>
                  <a:pt x="15978" y="2413"/>
                  <a:pt x="16473" y="1615"/>
                  <a:pt x="16473" y="1615"/>
                </a:cubicBezTo>
                <a:close/>
                <a:moveTo>
                  <a:pt x="3510" y="18800"/>
                </a:moveTo>
                <a:cubicBezTo>
                  <a:pt x="4003" y="19247"/>
                  <a:pt x="4539" y="19650"/>
                  <a:pt x="5105" y="19997"/>
                </a:cubicBezTo>
                <a:lnTo>
                  <a:pt x="5599" y="19198"/>
                </a:lnTo>
                <a:cubicBezTo>
                  <a:pt x="5083" y="18881"/>
                  <a:pt x="4592" y="18513"/>
                  <a:pt x="4142" y="18105"/>
                </a:cubicBezTo>
                <a:cubicBezTo>
                  <a:pt x="4142" y="18105"/>
                  <a:pt x="3510" y="18800"/>
                  <a:pt x="3510" y="18800"/>
                </a:cubicBezTo>
                <a:close/>
                <a:moveTo>
                  <a:pt x="2873" y="4886"/>
                </a:moveTo>
                <a:lnTo>
                  <a:pt x="2120" y="4322"/>
                </a:lnTo>
                <a:cubicBezTo>
                  <a:pt x="1721" y="4854"/>
                  <a:pt x="1369" y="5424"/>
                  <a:pt x="1074" y="6018"/>
                </a:cubicBezTo>
                <a:lnTo>
                  <a:pt x="1917" y="6435"/>
                </a:lnTo>
                <a:cubicBezTo>
                  <a:pt x="2186" y="5892"/>
                  <a:pt x="2508" y="5371"/>
                  <a:pt x="2873" y="4886"/>
                </a:cubicBezTo>
                <a:moveTo>
                  <a:pt x="5546" y="2435"/>
                </a:moveTo>
                <a:lnTo>
                  <a:pt x="5048" y="1639"/>
                </a:lnTo>
                <a:cubicBezTo>
                  <a:pt x="4484" y="1991"/>
                  <a:pt x="3950" y="2397"/>
                  <a:pt x="3460" y="2846"/>
                </a:cubicBezTo>
                <a:lnTo>
                  <a:pt x="4096" y="3538"/>
                </a:lnTo>
                <a:cubicBezTo>
                  <a:pt x="4544" y="3127"/>
                  <a:pt x="5032" y="2756"/>
                  <a:pt x="5546" y="2435"/>
                </a:cubicBezTo>
                <a:moveTo>
                  <a:pt x="1105" y="15642"/>
                </a:moveTo>
                <a:cubicBezTo>
                  <a:pt x="1403" y="16235"/>
                  <a:pt x="1759" y="16804"/>
                  <a:pt x="2161" y="17332"/>
                </a:cubicBezTo>
                <a:lnTo>
                  <a:pt x="2910" y="16763"/>
                </a:lnTo>
                <a:cubicBezTo>
                  <a:pt x="2542" y="16281"/>
                  <a:pt x="2218" y="15762"/>
                  <a:pt x="1945" y="15220"/>
                </a:cubicBezTo>
                <a:cubicBezTo>
                  <a:pt x="1945" y="15220"/>
                  <a:pt x="1105" y="15642"/>
                  <a:pt x="1105" y="15642"/>
                </a:cubicBezTo>
                <a:close/>
                <a:moveTo>
                  <a:pt x="1265" y="8133"/>
                </a:moveTo>
                <a:lnTo>
                  <a:pt x="359" y="7879"/>
                </a:lnTo>
                <a:cubicBezTo>
                  <a:pt x="179" y="8516"/>
                  <a:pt x="59" y="9176"/>
                  <a:pt x="0" y="9838"/>
                </a:cubicBezTo>
                <a:lnTo>
                  <a:pt x="938" y="9921"/>
                </a:lnTo>
                <a:cubicBezTo>
                  <a:pt x="991" y="9316"/>
                  <a:pt x="1101" y="8714"/>
                  <a:pt x="1265" y="8133"/>
                </a:cubicBezTo>
                <a:moveTo>
                  <a:pt x="943" y="11741"/>
                </a:moveTo>
                <a:lnTo>
                  <a:pt x="6" y="11829"/>
                </a:lnTo>
                <a:cubicBezTo>
                  <a:pt x="69" y="12492"/>
                  <a:pt x="194" y="13151"/>
                  <a:pt x="377" y="13786"/>
                </a:cubicBezTo>
                <a:lnTo>
                  <a:pt x="1281" y="13527"/>
                </a:lnTo>
                <a:cubicBezTo>
                  <a:pt x="1114" y="12946"/>
                  <a:pt x="1000" y="12346"/>
                  <a:pt x="943" y="11741"/>
                </a:cubicBezTo>
              </a:path>
            </a:pathLst>
          </a:custGeom>
          <a:solidFill>
            <a:srgbClr val="53585F"/>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cs typeface="+mn-ea"/>
              <a:sym typeface="+mn-lt"/>
            </a:endParaRPr>
          </a:p>
        </p:txBody>
      </p:sp>
      <p:sp>
        <p:nvSpPr>
          <p:cNvPr id="66" name="Shape 2722">
            <a:extLst>
              <a:ext uri="{FF2B5EF4-FFF2-40B4-BE49-F238E27FC236}">
                <a16:creationId xmlns:a16="http://schemas.microsoft.com/office/drawing/2014/main" id="{7D7B9C74-D60C-4F95-88DD-4A190D90DB52}"/>
              </a:ext>
            </a:extLst>
          </p:cNvPr>
          <p:cNvSpPr/>
          <p:nvPr/>
        </p:nvSpPr>
        <p:spPr>
          <a:xfrm>
            <a:off x="3243448" y="5553887"/>
            <a:ext cx="481527" cy="482483"/>
          </a:xfrm>
          <a:custGeom>
            <a:avLst/>
            <a:gdLst/>
            <a:ahLst/>
            <a:cxnLst>
              <a:cxn ang="0">
                <a:pos x="wd2" y="hd2"/>
              </a:cxn>
              <a:cxn ang="5400000">
                <a:pos x="wd2" y="hd2"/>
              </a:cxn>
              <a:cxn ang="10800000">
                <a:pos x="wd2" y="hd2"/>
              </a:cxn>
              <a:cxn ang="16200000">
                <a:pos x="wd2" y="hd2"/>
              </a:cxn>
            </a:cxnLst>
            <a:rect l="0" t="0" r="r" b="b"/>
            <a:pathLst>
              <a:path w="21600" h="21600" extrusionOk="0">
                <a:moveTo>
                  <a:pt x="10800" y="20661"/>
                </a:moveTo>
                <a:lnTo>
                  <a:pt x="10802" y="21600"/>
                </a:lnTo>
                <a:cubicBezTo>
                  <a:pt x="11469" y="21598"/>
                  <a:pt x="12137" y="21536"/>
                  <a:pt x="12788" y="21415"/>
                </a:cubicBezTo>
                <a:lnTo>
                  <a:pt x="12615" y="20491"/>
                </a:lnTo>
                <a:cubicBezTo>
                  <a:pt x="12020" y="20603"/>
                  <a:pt x="11409" y="20660"/>
                  <a:pt x="10800" y="20661"/>
                </a:cubicBezTo>
                <a:moveTo>
                  <a:pt x="14365" y="19991"/>
                </a:moveTo>
                <a:lnTo>
                  <a:pt x="14707" y="20866"/>
                </a:lnTo>
                <a:cubicBezTo>
                  <a:pt x="15328" y="20625"/>
                  <a:pt x="15928" y="20324"/>
                  <a:pt x="16492" y="19973"/>
                </a:cubicBezTo>
                <a:lnTo>
                  <a:pt x="15994" y="19176"/>
                </a:lnTo>
                <a:cubicBezTo>
                  <a:pt x="15479" y="19497"/>
                  <a:pt x="14932" y="19771"/>
                  <a:pt x="14365" y="19991"/>
                </a:cubicBezTo>
                <a:moveTo>
                  <a:pt x="11293" y="16211"/>
                </a:moveTo>
                <a:lnTo>
                  <a:pt x="11293" y="6576"/>
                </a:lnTo>
                <a:lnTo>
                  <a:pt x="14395" y="9672"/>
                </a:lnTo>
                <a:cubicBezTo>
                  <a:pt x="14484" y="9761"/>
                  <a:pt x="14607" y="9816"/>
                  <a:pt x="14743" y="9816"/>
                </a:cubicBezTo>
                <a:cubicBezTo>
                  <a:pt x="15016" y="9816"/>
                  <a:pt x="15236" y="9596"/>
                  <a:pt x="15236" y="9324"/>
                </a:cubicBezTo>
                <a:cubicBezTo>
                  <a:pt x="15236" y="9189"/>
                  <a:pt x="15181" y="9065"/>
                  <a:pt x="15092" y="8976"/>
                </a:cubicBezTo>
                <a:lnTo>
                  <a:pt x="11149" y="5041"/>
                </a:lnTo>
                <a:cubicBezTo>
                  <a:pt x="11059" y="4952"/>
                  <a:pt x="10936" y="4897"/>
                  <a:pt x="10800" y="4897"/>
                </a:cubicBezTo>
                <a:cubicBezTo>
                  <a:pt x="10664" y="4897"/>
                  <a:pt x="10541" y="4952"/>
                  <a:pt x="10452" y="5041"/>
                </a:cubicBezTo>
                <a:lnTo>
                  <a:pt x="6509" y="8976"/>
                </a:lnTo>
                <a:cubicBezTo>
                  <a:pt x="6419" y="9065"/>
                  <a:pt x="6364" y="9189"/>
                  <a:pt x="6364" y="9324"/>
                </a:cubicBezTo>
                <a:cubicBezTo>
                  <a:pt x="6364" y="9596"/>
                  <a:pt x="6584" y="9816"/>
                  <a:pt x="6857" y="9816"/>
                </a:cubicBezTo>
                <a:cubicBezTo>
                  <a:pt x="6993" y="9816"/>
                  <a:pt x="7116" y="9761"/>
                  <a:pt x="7206" y="9672"/>
                </a:cubicBezTo>
                <a:lnTo>
                  <a:pt x="10307" y="6576"/>
                </a:lnTo>
                <a:lnTo>
                  <a:pt x="10307" y="16211"/>
                </a:lnTo>
                <a:cubicBezTo>
                  <a:pt x="10307" y="16483"/>
                  <a:pt x="10528" y="16703"/>
                  <a:pt x="10800" y="16703"/>
                </a:cubicBezTo>
                <a:cubicBezTo>
                  <a:pt x="11072" y="16703"/>
                  <a:pt x="11293" y="16483"/>
                  <a:pt x="11293" y="16211"/>
                </a:cubicBezTo>
                <a:moveTo>
                  <a:pt x="17446" y="18078"/>
                </a:moveTo>
                <a:lnTo>
                  <a:pt x="18081" y="18770"/>
                </a:lnTo>
                <a:cubicBezTo>
                  <a:pt x="18572" y="18323"/>
                  <a:pt x="19024" y="17827"/>
                  <a:pt x="19424" y="17297"/>
                </a:cubicBezTo>
                <a:lnTo>
                  <a:pt x="18673" y="16732"/>
                </a:lnTo>
                <a:cubicBezTo>
                  <a:pt x="18307" y="17216"/>
                  <a:pt x="17894" y="17669"/>
                  <a:pt x="17446" y="18078"/>
                </a:cubicBezTo>
                <a:moveTo>
                  <a:pt x="21553" y="9794"/>
                </a:moveTo>
                <a:lnTo>
                  <a:pt x="20617" y="9880"/>
                </a:lnTo>
                <a:cubicBezTo>
                  <a:pt x="20645" y="10182"/>
                  <a:pt x="20659" y="10492"/>
                  <a:pt x="20659" y="10800"/>
                </a:cubicBezTo>
                <a:cubicBezTo>
                  <a:pt x="20659" y="11099"/>
                  <a:pt x="20646" y="11401"/>
                  <a:pt x="20619" y="11699"/>
                </a:cubicBezTo>
                <a:lnTo>
                  <a:pt x="21556" y="11784"/>
                </a:lnTo>
                <a:cubicBezTo>
                  <a:pt x="21586" y="11458"/>
                  <a:pt x="21600" y="11127"/>
                  <a:pt x="21600" y="10800"/>
                </a:cubicBezTo>
                <a:cubicBezTo>
                  <a:pt x="21600" y="10462"/>
                  <a:pt x="21584" y="10124"/>
                  <a:pt x="21553" y="9794"/>
                </a:cubicBezTo>
                <a:moveTo>
                  <a:pt x="18660" y="4853"/>
                </a:moveTo>
                <a:lnTo>
                  <a:pt x="19412" y="4287"/>
                </a:lnTo>
                <a:cubicBezTo>
                  <a:pt x="19011" y="3759"/>
                  <a:pt x="18558" y="3264"/>
                  <a:pt x="18066" y="2816"/>
                </a:cubicBezTo>
                <a:lnTo>
                  <a:pt x="17432" y="3510"/>
                </a:lnTo>
                <a:cubicBezTo>
                  <a:pt x="17882" y="3919"/>
                  <a:pt x="18295" y="4371"/>
                  <a:pt x="18660" y="4853"/>
                </a:cubicBezTo>
                <a:moveTo>
                  <a:pt x="6893" y="20882"/>
                </a:moveTo>
                <a:cubicBezTo>
                  <a:pt x="7513" y="21121"/>
                  <a:pt x="8160" y="21302"/>
                  <a:pt x="8814" y="21422"/>
                </a:cubicBezTo>
                <a:lnTo>
                  <a:pt x="8984" y="20499"/>
                </a:lnTo>
                <a:cubicBezTo>
                  <a:pt x="8387" y="20389"/>
                  <a:pt x="7797" y="20223"/>
                  <a:pt x="7231" y="20006"/>
                </a:cubicBezTo>
                <a:cubicBezTo>
                  <a:pt x="7231" y="20006"/>
                  <a:pt x="6893" y="20882"/>
                  <a:pt x="6893" y="20882"/>
                </a:cubicBezTo>
                <a:close/>
                <a:moveTo>
                  <a:pt x="19632" y="15184"/>
                </a:moveTo>
                <a:lnTo>
                  <a:pt x="20474" y="15602"/>
                </a:lnTo>
                <a:cubicBezTo>
                  <a:pt x="20770" y="15008"/>
                  <a:pt x="21013" y="14383"/>
                  <a:pt x="21194" y="13743"/>
                </a:cubicBezTo>
                <a:lnTo>
                  <a:pt x="20288" y="13487"/>
                </a:lnTo>
                <a:cubicBezTo>
                  <a:pt x="20123" y="14071"/>
                  <a:pt x="19902" y="14642"/>
                  <a:pt x="19632" y="15184"/>
                </a:cubicBezTo>
                <a:moveTo>
                  <a:pt x="21187" y="7835"/>
                </a:moveTo>
                <a:cubicBezTo>
                  <a:pt x="21005" y="7197"/>
                  <a:pt x="20761" y="6573"/>
                  <a:pt x="20464" y="5978"/>
                </a:cubicBezTo>
                <a:lnTo>
                  <a:pt x="19622" y="6399"/>
                </a:lnTo>
                <a:cubicBezTo>
                  <a:pt x="19893" y="6941"/>
                  <a:pt x="20115" y="7510"/>
                  <a:pt x="20282" y="8094"/>
                </a:cubicBezTo>
                <a:cubicBezTo>
                  <a:pt x="20282" y="8094"/>
                  <a:pt x="21187" y="7835"/>
                  <a:pt x="21187" y="7835"/>
                </a:cubicBezTo>
                <a:close/>
                <a:moveTo>
                  <a:pt x="8923" y="1113"/>
                </a:moveTo>
                <a:lnTo>
                  <a:pt x="8747" y="190"/>
                </a:lnTo>
                <a:cubicBezTo>
                  <a:pt x="8093" y="315"/>
                  <a:pt x="7448" y="501"/>
                  <a:pt x="6829" y="743"/>
                </a:cubicBezTo>
                <a:lnTo>
                  <a:pt x="7174" y="1617"/>
                </a:lnTo>
                <a:cubicBezTo>
                  <a:pt x="7737" y="1396"/>
                  <a:pt x="8326" y="1226"/>
                  <a:pt x="8923" y="1113"/>
                </a:cubicBezTo>
                <a:moveTo>
                  <a:pt x="16474" y="1615"/>
                </a:moveTo>
                <a:cubicBezTo>
                  <a:pt x="15907" y="1264"/>
                  <a:pt x="15307" y="966"/>
                  <a:pt x="14687" y="726"/>
                </a:cubicBezTo>
                <a:lnTo>
                  <a:pt x="14346" y="1602"/>
                </a:lnTo>
                <a:cubicBezTo>
                  <a:pt x="14913" y="1821"/>
                  <a:pt x="15462" y="2094"/>
                  <a:pt x="15978" y="2413"/>
                </a:cubicBezTo>
                <a:cubicBezTo>
                  <a:pt x="15978" y="2413"/>
                  <a:pt x="16474" y="1615"/>
                  <a:pt x="16474" y="1615"/>
                </a:cubicBezTo>
                <a:close/>
                <a:moveTo>
                  <a:pt x="2873" y="4886"/>
                </a:moveTo>
                <a:lnTo>
                  <a:pt x="2120" y="4322"/>
                </a:lnTo>
                <a:cubicBezTo>
                  <a:pt x="1720" y="4853"/>
                  <a:pt x="1368" y="5424"/>
                  <a:pt x="1074" y="6018"/>
                </a:cubicBezTo>
                <a:lnTo>
                  <a:pt x="1917" y="6435"/>
                </a:lnTo>
                <a:cubicBezTo>
                  <a:pt x="2186" y="5892"/>
                  <a:pt x="2508" y="5371"/>
                  <a:pt x="2873" y="4886"/>
                </a:cubicBezTo>
                <a:moveTo>
                  <a:pt x="3509" y="18800"/>
                </a:moveTo>
                <a:cubicBezTo>
                  <a:pt x="4003" y="19247"/>
                  <a:pt x="4539" y="19650"/>
                  <a:pt x="5104" y="19997"/>
                </a:cubicBezTo>
                <a:lnTo>
                  <a:pt x="5598" y="19198"/>
                </a:lnTo>
                <a:cubicBezTo>
                  <a:pt x="5082" y="18881"/>
                  <a:pt x="4592" y="18513"/>
                  <a:pt x="4142" y="18105"/>
                </a:cubicBezTo>
                <a:cubicBezTo>
                  <a:pt x="4142" y="18105"/>
                  <a:pt x="3509" y="18800"/>
                  <a:pt x="3509" y="18800"/>
                </a:cubicBezTo>
                <a:close/>
                <a:moveTo>
                  <a:pt x="12594" y="1105"/>
                </a:moveTo>
                <a:lnTo>
                  <a:pt x="12765" y="182"/>
                </a:lnTo>
                <a:cubicBezTo>
                  <a:pt x="12116" y="61"/>
                  <a:pt x="11448" y="0"/>
                  <a:pt x="10788" y="0"/>
                </a:cubicBezTo>
                <a:lnTo>
                  <a:pt x="10787" y="0"/>
                </a:lnTo>
                <a:lnTo>
                  <a:pt x="10736" y="0"/>
                </a:lnTo>
                <a:lnTo>
                  <a:pt x="10779" y="940"/>
                </a:lnTo>
                <a:cubicBezTo>
                  <a:pt x="11389" y="940"/>
                  <a:pt x="12000" y="995"/>
                  <a:pt x="12594" y="1105"/>
                </a:cubicBezTo>
                <a:moveTo>
                  <a:pt x="1104" y="15642"/>
                </a:moveTo>
                <a:cubicBezTo>
                  <a:pt x="1403" y="16235"/>
                  <a:pt x="1758" y="16804"/>
                  <a:pt x="2161" y="17332"/>
                </a:cubicBezTo>
                <a:lnTo>
                  <a:pt x="2910" y="16763"/>
                </a:lnTo>
                <a:cubicBezTo>
                  <a:pt x="2542" y="16281"/>
                  <a:pt x="2218" y="15762"/>
                  <a:pt x="1945" y="15220"/>
                </a:cubicBezTo>
                <a:cubicBezTo>
                  <a:pt x="1945" y="15220"/>
                  <a:pt x="1104" y="15642"/>
                  <a:pt x="1104" y="15642"/>
                </a:cubicBezTo>
                <a:close/>
                <a:moveTo>
                  <a:pt x="5546" y="2435"/>
                </a:moveTo>
                <a:lnTo>
                  <a:pt x="5047" y="1639"/>
                </a:lnTo>
                <a:cubicBezTo>
                  <a:pt x="4484" y="1991"/>
                  <a:pt x="3950" y="2397"/>
                  <a:pt x="3460" y="2846"/>
                </a:cubicBezTo>
                <a:lnTo>
                  <a:pt x="4096" y="3538"/>
                </a:lnTo>
                <a:cubicBezTo>
                  <a:pt x="4544" y="3127"/>
                  <a:pt x="5031" y="2756"/>
                  <a:pt x="5546" y="2435"/>
                </a:cubicBezTo>
                <a:moveTo>
                  <a:pt x="1264" y="8133"/>
                </a:moveTo>
                <a:lnTo>
                  <a:pt x="358" y="7879"/>
                </a:lnTo>
                <a:cubicBezTo>
                  <a:pt x="179" y="8516"/>
                  <a:pt x="59" y="9176"/>
                  <a:pt x="0" y="9838"/>
                </a:cubicBezTo>
                <a:lnTo>
                  <a:pt x="938" y="9921"/>
                </a:lnTo>
                <a:cubicBezTo>
                  <a:pt x="991" y="9317"/>
                  <a:pt x="1101" y="8714"/>
                  <a:pt x="1264" y="8133"/>
                </a:cubicBezTo>
                <a:moveTo>
                  <a:pt x="942" y="11741"/>
                </a:moveTo>
                <a:lnTo>
                  <a:pt x="6" y="11829"/>
                </a:lnTo>
                <a:cubicBezTo>
                  <a:pt x="69" y="12492"/>
                  <a:pt x="194" y="13151"/>
                  <a:pt x="377" y="13786"/>
                </a:cubicBezTo>
                <a:lnTo>
                  <a:pt x="1281" y="13527"/>
                </a:lnTo>
                <a:cubicBezTo>
                  <a:pt x="1114" y="12946"/>
                  <a:pt x="1000" y="12346"/>
                  <a:pt x="942" y="11741"/>
                </a:cubicBezTo>
              </a:path>
            </a:pathLst>
          </a:custGeom>
          <a:solidFill>
            <a:srgbClr val="53585F"/>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cs typeface="+mn-ea"/>
              <a:sym typeface="+mn-lt"/>
            </a:endParaRPr>
          </a:p>
        </p:txBody>
      </p:sp>
    </p:spTree>
    <p:extLst>
      <p:ext uri="{BB962C8B-B14F-4D97-AF65-F5344CB8AC3E}">
        <p14:creationId xmlns:p14="http://schemas.microsoft.com/office/powerpoint/2010/main" val="1513581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a:cs typeface="+mn-ea"/>
                <a:sym typeface="+mn-lt"/>
              </a:rPr>
              <a:t>车身总体</a:t>
            </a:r>
          </a:p>
        </p:txBody>
      </p:sp>
      <p:pic>
        <p:nvPicPr>
          <p:cNvPr id="3" name="图片 2"/>
          <p:cNvPicPr>
            <a:picLocks noChangeAspect="1"/>
          </p:cNvPicPr>
          <p:nvPr/>
        </p:nvPicPr>
        <p:blipFill>
          <a:blip r:embed="rId2"/>
          <a:stretch>
            <a:fillRect/>
          </a:stretch>
        </p:blipFill>
        <p:spPr>
          <a:xfrm>
            <a:off x="609103" y="1234977"/>
            <a:ext cx="4367070" cy="4516117"/>
          </a:xfrm>
          <a:prstGeom prst="rect">
            <a:avLst/>
          </a:prstGeom>
        </p:spPr>
      </p:pic>
      <p:pic>
        <p:nvPicPr>
          <p:cNvPr id="4" name="图片 3"/>
          <p:cNvPicPr>
            <a:picLocks noChangeAspect="1"/>
          </p:cNvPicPr>
          <p:nvPr/>
        </p:nvPicPr>
        <p:blipFill>
          <a:blip r:embed="rId3"/>
          <a:stretch>
            <a:fillRect/>
          </a:stretch>
        </p:blipFill>
        <p:spPr>
          <a:xfrm>
            <a:off x="5739405" y="1197008"/>
            <a:ext cx="4743107" cy="4592053"/>
          </a:xfrm>
          <a:prstGeom prst="rect">
            <a:avLst/>
          </a:prstGeom>
        </p:spPr>
      </p:pic>
    </p:spTree>
    <p:extLst>
      <p:ext uri="{BB962C8B-B14F-4D97-AF65-F5344CB8AC3E}">
        <p14:creationId xmlns:p14="http://schemas.microsoft.com/office/powerpoint/2010/main" val="42917107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a:cs typeface="+mn-ea"/>
                <a:sym typeface="+mn-lt"/>
              </a:rPr>
              <a:t>车身总体</a:t>
            </a: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637" y="1599302"/>
            <a:ext cx="5154756" cy="3752662"/>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4124" y="1599302"/>
            <a:ext cx="5205795" cy="3924681"/>
          </a:xfrm>
          <a:prstGeom prst="rect">
            <a:avLst/>
          </a:prstGeom>
        </p:spPr>
      </p:pic>
    </p:spTree>
    <p:extLst>
      <p:ext uri="{BB962C8B-B14F-4D97-AF65-F5344CB8AC3E}">
        <p14:creationId xmlns:p14="http://schemas.microsoft.com/office/powerpoint/2010/main" val="9477761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a:cs typeface="+mn-ea"/>
                <a:sym typeface="+mn-lt"/>
              </a:rPr>
              <a:t>车身总体</a:t>
            </a: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993" y="825904"/>
            <a:ext cx="7656763" cy="5702968"/>
          </a:xfrm>
          <a:prstGeom prst="rect">
            <a:avLst/>
          </a:prstGeom>
        </p:spPr>
      </p:pic>
    </p:spTree>
    <p:extLst>
      <p:ext uri="{BB962C8B-B14F-4D97-AF65-F5344CB8AC3E}">
        <p14:creationId xmlns:p14="http://schemas.microsoft.com/office/powerpoint/2010/main" val="4875308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0">
            <a:extLst>
              <a:ext uri="{FF2B5EF4-FFF2-40B4-BE49-F238E27FC236}">
                <a16:creationId xmlns:a16="http://schemas.microsoft.com/office/drawing/2014/main" id="{EB32F251-0A6A-4495-AFEB-81ED3AE7F7AA}"/>
              </a:ext>
            </a:extLst>
          </p:cNvPr>
          <p:cNvSpPr/>
          <p:nvPr/>
        </p:nvSpPr>
        <p:spPr>
          <a:xfrm flipH="1">
            <a:off x="9383339" y="0"/>
            <a:ext cx="2810247" cy="2068140"/>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C2C2FB"/>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dirty="0">
              <a:solidFill>
                <a:schemeClr val="tx1"/>
              </a:solidFill>
              <a:cs typeface="+mn-ea"/>
              <a:sym typeface="+mn-lt"/>
            </a:endParaRPr>
          </a:p>
        </p:txBody>
      </p:sp>
      <p:sp>
        <p:nvSpPr>
          <p:cNvPr id="38" name="Freeform 54">
            <a:extLst>
              <a:ext uri="{FF2B5EF4-FFF2-40B4-BE49-F238E27FC236}">
                <a16:creationId xmlns:a16="http://schemas.microsoft.com/office/drawing/2014/main" id="{384DE772-0D89-477A-8323-F22FA4D15D5A}"/>
              </a:ext>
            </a:extLst>
          </p:cNvPr>
          <p:cNvSpPr/>
          <p:nvPr/>
        </p:nvSpPr>
        <p:spPr>
          <a:xfrm flipH="1">
            <a:off x="10205665" y="-216072"/>
            <a:ext cx="2409782" cy="950187"/>
          </a:xfrm>
          <a:custGeom>
            <a:avLst/>
            <a:gdLst>
              <a:gd name="connsiteX0" fmla="*/ 0 w 1666825"/>
              <a:gd name="connsiteY0" fmla="*/ 0 h 657236"/>
              <a:gd name="connsiteX1" fmla="*/ 1666825 w 1666825"/>
              <a:gd name="connsiteY1" fmla="*/ 0 h 657236"/>
              <a:gd name="connsiteX2" fmla="*/ 1666598 w 1666825"/>
              <a:gd name="connsiteY2" fmla="*/ 153 h 657236"/>
              <a:gd name="connsiteX3" fmla="*/ 1533156 w 1666825"/>
              <a:gd name="connsiteY3" fmla="*/ 136670 h 657236"/>
              <a:gd name="connsiteX4" fmla="*/ 1140543 w 1666825"/>
              <a:gd name="connsiteY4" fmla="*/ 621748 h 657236"/>
              <a:gd name="connsiteX5" fmla="*/ 937315 w 1666825"/>
              <a:gd name="connsiteY5" fmla="*/ 497085 h 657236"/>
              <a:gd name="connsiteX6" fmla="*/ 556429 w 1666825"/>
              <a:gd name="connsiteY6" fmla="*/ 647260 h 657236"/>
              <a:gd name="connsiteX7" fmla="*/ 140651 w 1666825"/>
              <a:gd name="connsiteY7" fmla="*/ 481246 h 657236"/>
              <a:gd name="connsiteX8" fmla="*/ 45432 w 1666825"/>
              <a:gd name="connsiteY8" fmla="*/ 381012 h 657236"/>
              <a:gd name="connsiteX9" fmla="*/ 0 w 1666825"/>
              <a:gd name="connsiteY9" fmla="*/ 324641 h 65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6825" h="657236">
                <a:moveTo>
                  <a:pt x="0" y="0"/>
                </a:moveTo>
                <a:lnTo>
                  <a:pt x="1666825" y="0"/>
                </a:lnTo>
                <a:lnTo>
                  <a:pt x="1666598" y="153"/>
                </a:lnTo>
                <a:cubicBezTo>
                  <a:pt x="1616435" y="39369"/>
                  <a:pt x="1571481" y="85831"/>
                  <a:pt x="1533156" y="136670"/>
                </a:cubicBezTo>
                <a:cubicBezTo>
                  <a:pt x="1444675" y="253381"/>
                  <a:pt x="1375358" y="715871"/>
                  <a:pt x="1140543" y="621748"/>
                </a:cubicBezTo>
                <a:cubicBezTo>
                  <a:pt x="1065506" y="591240"/>
                  <a:pt x="1014952" y="517888"/>
                  <a:pt x="937315" y="497085"/>
                </a:cubicBezTo>
                <a:cubicBezTo>
                  <a:pt x="801450" y="460680"/>
                  <a:pt x="691087" y="610531"/>
                  <a:pt x="556429" y="647260"/>
                </a:cubicBezTo>
                <a:cubicBezTo>
                  <a:pt x="404613" y="689795"/>
                  <a:pt x="252161" y="589136"/>
                  <a:pt x="140651" y="481246"/>
                </a:cubicBezTo>
                <a:cubicBezTo>
                  <a:pt x="107491" y="449121"/>
                  <a:pt x="75743" y="415667"/>
                  <a:pt x="45432" y="381012"/>
                </a:cubicBezTo>
                <a:lnTo>
                  <a:pt x="0" y="324641"/>
                </a:lnTo>
                <a:close/>
              </a:path>
            </a:pathLst>
          </a:custGeom>
          <a:noFill/>
          <a:ln w="12700" cap="flat">
            <a:solidFill>
              <a:schemeClr val="bg1"/>
            </a:solidFill>
            <a:prstDash val="solid"/>
            <a:miter/>
          </a:ln>
        </p:spPr>
        <p:txBody>
          <a:bodyPr rtlCol="0" anchor="ct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000000"/>
              </a:solidFill>
              <a:effectLst/>
              <a:uLnTx/>
              <a:uFillTx/>
              <a:cs typeface="+mn-ea"/>
              <a:sym typeface="+mn-lt"/>
            </a:endParaRPr>
          </a:p>
        </p:txBody>
      </p:sp>
      <p:sp>
        <p:nvSpPr>
          <p:cNvPr id="7" name="文本框 6">
            <a:extLst>
              <a:ext uri="{FF2B5EF4-FFF2-40B4-BE49-F238E27FC236}">
                <a16:creationId xmlns:a16="http://schemas.microsoft.com/office/drawing/2014/main" id="{62DD33EB-9678-4D1A-90BC-36F30BAAFA20}"/>
              </a:ext>
            </a:extLst>
          </p:cNvPr>
          <p:cNvSpPr txBox="1"/>
          <p:nvPr/>
        </p:nvSpPr>
        <p:spPr>
          <a:xfrm>
            <a:off x="504993" y="364239"/>
            <a:ext cx="2287645" cy="461665"/>
          </a:xfrm>
          <a:prstGeom prst="rect">
            <a:avLst/>
          </a:prstGeom>
          <a:noFill/>
        </p:spPr>
        <p:txBody>
          <a:bodyPr wrap="square" rtlCol="0">
            <a:spAutoFit/>
          </a:bodyPr>
          <a:lstStyle/>
          <a:p>
            <a:r>
              <a:rPr lang="zh-CN" altLang="en-US" sz="2400" dirty="0" smtClean="0">
                <a:cs typeface="+mn-ea"/>
                <a:sym typeface="+mn-lt"/>
              </a:rPr>
              <a:t>抓取机构</a:t>
            </a:r>
            <a:endParaRPr lang="zh-CN" altLang="en-US" sz="2400" dirty="0">
              <a:cs typeface="+mn-ea"/>
              <a:sym typeface="+mn-lt"/>
            </a:endParaRPr>
          </a:p>
        </p:txBody>
      </p:sp>
      <p:pic>
        <p:nvPicPr>
          <p:cNvPr id="3" name="图片 2"/>
          <p:cNvPicPr>
            <a:picLocks noChangeAspect="1"/>
          </p:cNvPicPr>
          <p:nvPr/>
        </p:nvPicPr>
        <p:blipFill>
          <a:blip r:embed="rId2"/>
          <a:stretch>
            <a:fillRect/>
          </a:stretch>
        </p:blipFill>
        <p:spPr>
          <a:xfrm>
            <a:off x="1058446" y="1178449"/>
            <a:ext cx="6276975" cy="4895850"/>
          </a:xfrm>
          <a:prstGeom prst="rect">
            <a:avLst/>
          </a:prstGeom>
        </p:spPr>
      </p:pic>
      <p:sp>
        <p:nvSpPr>
          <p:cNvPr id="4" name="矩形 3"/>
          <p:cNvSpPr/>
          <p:nvPr/>
        </p:nvSpPr>
        <p:spPr>
          <a:xfrm>
            <a:off x="8085221" y="2068140"/>
            <a:ext cx="3200400" cy="2677656"/>
          </a:xfrm>
          <a:prstGeom prst="rect">
            <a:avLst/>
          </a:prstGeom>
        </p:spPr>
        <p:txBody>
          <a:bodyPr wrap="square">
            <a:spAutoFit/>
          </a:bodyPr>
          <a:lstStyle/>
          <a:p>
            <a:pPr algn="just">
              <a:spcAft>
                <a:spcPts val="0"/>
              </a:spcAft>
            </a:pPr>
            <a:r>
              <a:rPr lang="zh-CN" altLang="en-US" sz="2400" kern="100" dirty="0">
                <a:latin typeface="等线" panose="02010600030101010101" pitchFamily="2" charset="-122"/>
                <a:ea typeface="等线" panose="02010600030101010101" pitchFamily="2" charset="-122"/>
                <a:cs typeface="Times New Roman" panose="02020603050405020304" pitchFamily="18" charset="0"/>
              </a:rPr>
              <a:t>上部的轴一端固定，一端与手爪连接，下部轴一端与手爪连接，一边为齿轮，两侧由一个舵机驱动，通过齿轮传动同时驱动两个手爪。</a:t>
            </a:r>
            <a:endParaRPr lang="zh-CN" altLang="zh-CN" sz="2400" kern="100" dirty="0">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224076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7626576-50AB-4028-B52B-FFB6398E898E}"/>
              </a:ext>
            </a:extLst>
          </p:cNvPr>
          <p:cNvGrpSpPr/>
          <p:nvPr/>
        </p:nvGrpSpPr>
        <p:grpSpPr>
          <a:xfrm>
            <a:off x="464658" y="371416"/>
            <a:ext cx="713358" cy="713358"/>
            <a:chOff x="5384682" y="2168242"/>
            <a:chExt cx="713358" cy="713358"/>
          </a:xfrm>
        </p:grpSpPr>
        <p:sp>
          <p:nvSpPr>
            <p:cNvPr id="5" name="Flowchart: Connector 21">
              <a:extLst>
                <a:ext uri="{FF2B5EF4-FFF2-40B4-BE49-F238E27FC236}">
                  <a16:creationId xmlns:a16="http://schemas.microsoft.com/office/drawing/2014/main" id="{39E06EBB-E90A-4898-A6CE-173455AEB282}"/>
                </a:ext>
              </a:extLst>
            </p:cNvPr>
            <p:cNvSpPr/>
            <p:nvPr/>
          </p:nvSpPr>
          <p:spPr>
            <a:xfrm>
              <a:off x="5384682" y="2168242"/>
              <a:ext cx="713358" cy="713358"/>
            </a:xfrm>
            <a:prstGeom prst="flowChartConnector">
              <a:avLst/>
            </a:prstGeom>
            <a:solidFill>
              <a:srgbClr val="616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bg1"/>
                </a:solidFill>
                <a:cs typeface="+mn-ea"/>
                <a:sym typeface="+mn-lt"/>
              </a:endParaRPr>
            </a:p>
          </p:txBody>
        </p:sp>
        <p:sp>
          <p:nvSpPr>
            <p:cNvPr id="6" name="Shape">
              <a:extLst>
                <a:ext uri="{FF2B5EF4-FFF2-40B4-BE49-F238E27FC236}">
                  <a16:creationId xmlns:a16="http://schemas.microsoft.com/office/drawing/2014/main" id="{5794BEF8-2AE3-402F-B4CE-F30899A625A1}"/>
                </a:ext>
              </a:extLst>
            </p:cNvPr>
            <p:cNvSpPr>
              <a:spLocks noChangeAspect="1"/>
            </p:cNvSpPr>
            <p:nvPr/>
          </p:nvSpPr>
          <p:spPr>
            <a:xfrm>
              <a:off x="5568489" y="2352050"/>
              <a:ext cx="345743" cy="345743"/>
            </a:xfrm>
            <a:custGeom>
              <a:avLst/>
              <a:gdLst>
                <a:gd name="connsiteX0" fmla="*/ 474017 w 514350"/>
                <a:gd name="connsiteY0" fmla="*/ 243036 h 514189"/>
                <a:gd name="connsiteX1" fmla="*/ 474017 w 514350"/>
                <a:gd name="connsiteY1" fmla="*/ 284209 h 514189"/>
                <a:gd name="connsiteX2" fmla="*/ 494101 w 514350"/>
                <a:gd name="connsiteY2" fmla="*/ 304297 h 514189"/>
                <a:gd name="connsiteX3" fmla="*/ 514185 w 514350"/>
                <a:gd name="connsiteY3" fmla="*/ 284209 h 514189"/>
                <a:gd name="connsiteX4" fmla="*/ 514185 w 514350"/>
                <a:gd name="connsiteY4" fmla="*/ 161727 h 514189"/>
                <a:gd name="connsiteX5" fmla="*/ 433845 w 514350"/>
                <a:gd name="connsiteY5" fmla="*/ 81384 h 514189"/>
                <a:gd name="connsiteX6" fmla="*/ 347404 w 514350"/>
                <a:gd name="connsiteY6" fmla="*/ 81384 h 514189"/>
                <a:gd name="connsiteX7" fmla="*/ 347404 w 514350"/>
                <a:gd name="connsiteY7" fmla="*/ 55198 h 514189"/>
                <a:gd name="connsiteX8" fmla="*/ 292206 w 514350"/>
                <a:gd name="connsiteY8" fmla="*/ 0 h 514189"/>
                <a:gd name="connsiteX9" fmla="*/ 221979 w 514350"/>
                <a:gd name="connsiteY9" fmla="*/ 0 h 514189"/>
                <a:gd name="connsiteX10" fmla="*/ 166782 w 514350"/>
                <a:gd name="connsiteY10" fmla="*/ 55198 h 514189"/>
                <a:gd name="connsiteX11" fmla="*/ 166782 w 514350"/>
                <a:gd name="connsiteY11" fmla="*/ 81384 h 514189"/>
                <a:gd name="connsiteX12" fmla="*/ 80340 w 514350"/>
                <a:gd name="connsiteY12" fmla="*/ 81384 h 514189"/>
                <a:gd name="connsiteX13" fmla="*/ 0 w 514350"/>
                <a:gd name="connsiteY13" fmla="*/ 161723 h 514189"/>
                <a:gd name="connsiteX14" fmla="*/ 0 w 514350"/>
                <a:gd name="connsiteY14" fmla="*/ 395718 h 514189"/>
                <a:gd name="connsiteX15" fmla="*/ 80340 w 514350"/>
                <a:gd name="connsiteY15" fmla="*/ 476062 h 514189"/>
                <a:gd name="connsiteX16" fmla="*/ 250064 w 514350"/>
                <a:gd name="connsiteY16" fmla="*/ 476062 h 514189"/>
                <a:gd name="connsiteX17" fmla="*/ 270148 w 514350"/>
                <a:gd name="connsiteY17" fmla="*/ 455974 h 514189"/>
                <a:gd name="connsiteX18" fmla="*/ 250064 w 514350"/>
                <a:gd name="connsiteY18" fmla="*/ 435890 h 514189"/>
                <a:gd name="connsiteX19" fmla="*/ 80340 w 514350"/>
                <a:gd name="connsiteY19" fmla="*/ 435890 h 514189"/>
                <a:gd name="connsiteX20" fmla="*/ 40172 w 514350"/>
                <a:gd name="connsiteY20" fmla="*/ 395718 h 514189"/>
                <a:gd name="connsiteX21" fmla="*/ 40172 w 514350"/>
                <a:gd name="connsiteY21" fmla="*/ 243036 h 514189"/>
                <a:gd name="connsiteX22" fmla="*/ 238013 w 514350"/>
                <a:gd name="connsiteY22" fmla="*/ 243036 h 514189"/>
                <a:gd name="connsiteX23" fmla="*/ 238013 w 514350"/>
                <a:gd name="connsiteY23" fmla="*/ 273201 h 514189"/>
                <a:gd name="connsiteX24" fmla="*/ 258097 w 514350"/>
                <a:gd name="connsiteY24" fmla="*/ 293285 h 514189"/>
                <a:gd name="connsiteX25" fmla="*/ 278181 w 514350"/>
                <a:gd name="connsiteY25" fmla="*/ 273201 h 514189"/>
                <a:gd name="connsiteX26" fmla="*/ 278181 w 514350"/>
                <a:gd name="connsiteY26" fmla="*/ 243036 h 514189"/>
                <a:gd name="connsiteX27" fmla="*/ 206953 w 514350"/>
                <a:gd name="connsiteY27" fmla="*/ 55198 h 514189"/>
                <a:gd name="connsiteX28" fmla="*/ 221979 w 514350"/>
                <a:gd name="connsiteY28" fmla="*/ 40172 h 514189"/>
                <a:gd name="connsiteX29" fmla="*/ 292206 w 514350"/>
                <a:gd name="connsiteY29" fmla="*/ 40172 h 514189"/>
                <a:gd name="connsiteX30" fmla="*/ 307232 w 514350"/>
                <a:gd name="connsiteY30" fmla="*/ 55198 h 514189"/>
                <a:gd name="connsiteX31" fmla="*/ 307232 w 514350"/>
                <a:gd name="connsiteY31" fmla="*/ 81384 h 514189"/>
                <a:gd name="connsiteX32" fmla="*/ 206953 w 514350"/>
                <a:gd name="connsiteY32" fmla="*/ 81384 h 514189"/>
                <a:gd name="connsiteX33" fmla="*/ 40172 w 514350"/>
                <a:gd name="connsiteY33" fmla="*/ 161727 h 514189"/>
                <a:gd name="connsiteX34" fmla="*/ 80340 w 514350"/>
                <a:gd name="connsiteY34" fmla="*/ 121555 h 514189"/>
                <a:gd name="connsiteX35" fmla="*/ 433845 w 514350"/>
                <a:gd name="connsiteY35" fmla="*/ 121555 h 514189"/>
                <a:gd name="connsiteX36" fmla="*/ 474017 w 514350"/>
                <a:gd name="connsiteY36" fmla="*/ 161727 h 514189"/>
                <a:gd name="connsiteX37" fmla="*/ 474017 w 514350"/>
                <a:gd name="connsiteY37" fmla="*/ 202864 h 514189"/>
                <a:gd name="connsiteX38" fmla="*/ 40172 w 514350"/>
                <a:gd name="connsiteY38" fmla="*/ 202864 h 514189"/>
                <a:gd name="connsiteX39" fmla="*/ 508468 w 514350"/>
                <a:gd name="connsiteY39" fmla="*/ 479900 h 514189"/>
                <a:gd name="connsiteX40" fmla="*/ 462198 w 514350"/>
                <a:gd name="connsiteY40" fmla="*/ 433630 h 514189"/>
                <a:gd name="connsiteX41" fmla="*/ 476023 w 514350"/>
                <a:gd name="connsiteY41" fmla="*/ 385641 h 514189"/>
                <a:gd name="connsiteX42" fmla="*/ 385641 w 514350"/>
                <a:gd name="connsiteY42" fmla="*/ 295255 h 514189"/>
                <a:gd name="connsiteX43" fmla="*/ 295255 w 514350"/>
                <a:gd name="connsiteY43" fmla="*/ 385641 h 514189"/>
                <a:gd name="connsiteX44" fmla="*/ 385641 w 514350"/>
                <a:gd name="connsiteY44" fmla="*/ 476026 h 514189"/>
                <a:gd name="connsiteX45" fmla="*/ 433830 w 514350"/>
                <a:gd name="connsiteY45" fmla="*/ 462072 h 514189"/>
                <a:gd name="connsiteX46" fmla="*/ 480061 w 514350"/>
                <a:gd name="connsiteY46" fmla="*/ 508303 h 514189"/>
                <a:gd name="connsiteX47" fmla="*/ 494266 w 514350"/>
                <a:gd name="connsiteY47" fmla="*/ 514189 h 514189"/>
                <a:gd name="connsiteX48" fmla="*/ 508468 w 514350"/>
                <a:gd name="connsiteY48" fmla="*/ 508303 h 514189"/>
                <a:gd name="connsiteX49" fmla="*/ 508468 w 514350"/>
                <a:gd name="connsiteY49" fmla="*/ 479900 h 514189"/>
                <a:gd name="connsiteX50" fmla="*/ 335427 w 514350"/>
                <a:gd name="connsiteY50" fmla="*/ 385641 h 514189"/>
                <a:gd name="connsiteX51" fmla="*/ 385641 w 514350"/>
                <a:gd name="connsiteY51" fmla="*/ 335427 h 514189"/>
                <a:gd name="connsiteX52" fmla="*/ 435855 w 514350"/>
                <a:gd name="connsiteY52" fmla="*/ 385641 h 514189"/>
                <a:gd name="connsiteX53" fmla="*/ 385641 w 514350"/>
                <a:gd name="connsiteY53" fmla="*/ 435855 h 514189"/>
                <a:gd name="connsiteX54" fmla="*/ 335427 w 514350"/>
                <a:gd name="connsiteY54" fmla="*/ 385641 h 5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14350" h="514189">
                  <a:moveTo>
                    <a:pt x="474017" y="243036"/>
                  </a:moveTo>
                  <a:lnTo>
                    <a:pt x="474017" y="284209"/>
                  </a:lnTo>
                  <a:cubicBezTo>
                    <a:pt x="474017" y="295302"/>
                    <a:pt x="483008" y="304297"/>
                    <a:pt x="494101" y="304297"/>
                  </a:cubicBezTo>
                  <a:cubicBezTo>
                    <a:pt x="505195" y="304297"/>
                    <a:pt x="514185" y="295302"/>
                    <a:pt x="514185" y="284209"/>
                  </a:cubicBezTo>
                  <a:lnTo>
                    <a:pt x="514185" y="161727"/>
                  </a:lnTo>
                  <a:cubicBezTo>
                    <a:pt x="514185" y="117427"/>
                    <a:pt x="478146" y="81384"/>
                    <a:pt x="433845" y="81384"/>
                  </a:cubicBezTo>
                  <a:lnTo>
                    <a:pt x="347404" y="81384"/>
                  </a:lnTo>
                  <a:lnTo>
                    <a:pt x="347404" y="55198"/>
                  </a:lnTo>
                  <a:cubicBezTo>
                    <a:pt x="347404" y="24762"/>
                    <a:pt x="322642" y="0"/>
                    <a:pt x="292206" y="0"/>
                  </a:cubicBezTo>
                  <a:lnTo>
                    <a:pt x="221979" y="0"/>
                  </a:lnTo>
                  <a:cubicBezTo>
                    <a:pt x="191543" y="0"/>
                    <a:pt x="166782" y="24762"/>
                    <a:pt x="166782" y="55198"/>
                  </a:cubicBezTo>
                  <a:lnTo>
                    <a:pt x="166782" y="81384"/>
                  </a:lnTo>
                  <a:lnTo>
                    <a:pt x="80340" y="81384"/>
                  </a:lnTo>
                  <a:cubicBezTo>
                    <a:pt x="36040" y="81384"/>
                    <a:pt x="0" y="117423"/>
                    <a:pt x="0" y="161723"/>
                  </a:cubicBezTo>
                  <a:lnTo>
                    <a:pt x="0" y="395718"/>
                  </a:lnTo>
                  <a:cubicBezTo>
                    <a:pt x="0" y="440018"/>
                    <a:pt x="36040" y="476062"/>
                    <a:pt x="80340" y="476062"/>
                  </a:cubicBezTo>
                  <a:lnTo>
                    <a:pt x="250064" y="476062"/>
                  </a:lnTo>
                  <a:cubicBezTo>
                    <a:pt x="261158" y="476062"/>
                    <a:pt x="270148" y="467068"/>
                    <a:pt x="270148" y="455974"/>
                  </a:cubicBezTo>
                  <a:cubicBezTo>
                    <a:pt x="270148" y="444884"/>
                    <a:pt x="261158" y="435890"/>
                    <a:pt x="250064" y="435890"/>
                  </a:cubicBezTo>
                  <a:lnTo>
                    <a:pt x="80340" y="435890"/>
                  </a:lnTo>
                  <a:cubicBezTo>
                    <a:pt x="58192" y="435890"/>
                    <a:pt x="40172" y="417870"/>
                    <a:pt x="40172" y="395718"/>
                  </a:cubicBezTo>
                  <a:lnTo>
                    <a:pt x="40172" y="243036"/>
                  </a:lnTo>
                  <a:lnTo>
                    <a:pt x="238013" y="243036"/>
                  </a:lnTo>
                  <a:lnTo>
                    <a:pt x="238013" y="273201"/>
                  </a:lnTo>
                  <a:cubicBezTo>
                    <a:pt x="238013" y="284291"/>
                    <a:pt x="247004" y="293285"/>
                    <a:pt x="258097" y="293285"/>
                  </a:cubicBezTo>
                  <a:cubicBezTo>
                    <a:pt x="269191" y="293285"/>
                    <a:pt x="278181" y="284291"/>
                    <a:pt x="278181" y="273201"/>
                  </a:cubicBezTo>
                  <a:lnTo>
                    <a:pt x="278181" y="243036"/>
                  </a:lnTo>
                  <a:close/>
                  <a:moveTo>
                    <a:pt x="206953" y="55198"/>
                  </a:moveTo>
                  <a:cubicBezTo>
                    <a:pt x="206953" y="46914"/>
                    <a:pt x="213695" y="40172"/>
                    <a:pt x="221979" y="40172"/>
                  </a:cubicBezTo>
                  <a:lnTo>
                    <a:pt x="292206" y="40172"/>
                  </a:lnTo>
                  <a:cubicBezTo>
                    <a:pt x="300490" y="40172"/>
                    <a:pt x="307232" y="46910"/>
                    <a:pt x="307232" y="55198"/>
                  </a:cubicBezTo>
                  <a:lnTo>
                    <a:pt x="307232" y="81384"/>
                  </a:lnTo>
                  <a:lnTo>
                    <a:pt x="206953" y="81384"/>
                  </a:lnTo>
                  <a:close/>
                  <a:moveTo>
                    <a:pt x="40172" y="161727"/>
                  </a:moveTo>
                  <a:cubicBezTo>
                    <a:pt x="40172" y="139575"/>
                    <a:pt x="58192" y="121555"/>
                    <a:pt x="80340" y="121555"/>
                  </a:cubicBezTo>
                  <a:lnTo>
                    <a:pt x="433845" y="121555"/>
                  </a:lnTo>
                  <a:cubicBezTo>
                    <a:pt x="455994" y="121555"/>
                    <a:pt x="474017" y="139575"/>
                    <a:pt x="474017" y="161727"/>
                  </a:cubicBezTo>
                  <a:lnTo>
                    <a:pt x="474017" y="202864"/>
                  </a:lnTo>
                  <a:lnTo>
                    <a:pt x="40172" y="202864"/>
                  </a:lnTo>
                  <a:close/>
                  <a:moveTo>
                    <a:pt x="508468" y="479900"/>
                  </a:moveTo>
                  <a:lnTo>
                    <a:pt x="462198" y="433630"/>
                  </a:lnTo>
                  <a:cubicBezTo>
                    <a:pt x="470953" y="419715"/>
                    <a:pt x="476023" y="403260"/>
                    <a:pt x="476023" y="385641"/>
                  </a:cubicBezTo>
                  <a:cubicBezTo>
                    <a:pt x="476023" y="335804"/>
                    <a:pt x="435478" y="295255"/>
                    <a:pt x="385641" y="295255"/>
                  </a:cubicBezTo>
                  <a:cubicBezTo>
                    <a:pt x="335804" y="295255"/>
                    <a:pt x="295255" y="335804"/>
                    <a:pt x="295255" y="385641"/>
                  </a:cubicBezTo>
                  <a:cubicBezTo>
                    <a:pt x="295255" y="435478"/>
                    <a:pt x="335804" y="476026"/>
                    <a:pt x="385641" y="476026"/>
                  </a:cubicBezTo>
                  <a:cubicBezTo>
                    <a:pt x="403343" y="476026"/>
                    <a:pt x="419871" y="470905"/>
                    <a:pt x="433830" y="462072"/>
                  </a:cubicBezTo>
                  <a:lnTo>
                    <a:pt x="480061" y="508303"/>
                  </a:lnTo>
                  <a:cubicBezTo>
                    <a:pt x="483985" y="512227"/>
                    <a:pt x="489125" y="514189"/>
                    <a:pt x="494266" y="514189"/>
                  </a:cubicBezTo>
                  <a:cubicBezTo>
                    <a:pt x="499407" y="514189"/>
                    <a:pt x="504543" y="512227"/>
                    <a:pt x="508468" y="508303"/>
                  </a:cubicBezTo>
                  <a:cubicBezTo>
                    <a:pt x="516312" y="500458"/>
                    <a:pt x="516312" y="487744"/>
                    <a:pt x="508468" y="479900"/>
                  </a:cubicBezTo>
                  <a:close/>
                  <a:moveTo>
                    <a:pt x="335427" y="385641"/>
                  </a:moveTo>
                  <a:cubicBezTo>
                    <a:pt x="335427" y="357952"/>
                    <a:pt x="357952" y="335427"/>
                    <a:pt x="385641" y="335427"/>
                  </a:cubicBezTo>
                  <a:cubicBezTo>
                    <a:pt x="413326" y="335427"/>
                    <a:pt x="435855" y="357952"/>
                    <a:pt x="435855" y="385641"/>
                  </a:cubicBezTo>
                  <a:cubicBezTo>
                    <a:pt x="435855" y="413330"/>
                    <a:pt x="413326" y="435855"/>
                    <a:pt x="385641" y="435855"/>
                  </a:cubicBezTo>
                  <a:cubicBezTo>
                    <a:pt x="357952" y="435855"/>
                    <a:pt x="335427" y="413326"/>
                    <a:pt x="335427" y="385641"/>
                  </a:cubicBezTo>
                  <a:close/>
                </a:path>
              </a:pathLst>
            </a:custGeom>
            <a:solidFill>
              <a:schemeClr val="bg1"/>
            </a:solidFill>
            <a:ln w="1005" cap="flat">
              <a:noFill/>
              <a:prstDash val="solid"/>
              <a:miter/>
            </a:ln>
          </p:spPr>
          <p:txBody>
            <a:bodyPr rtlCol="0" anchor="ctr"/>
            <a:lstStyle/>
            <a:p>
              <a:endParaRPr lang="en-US">
                <a:cs typeface="+mn-ea"/>
                <a:sym typeface="+mn-lt"/>
              </a:endParaRPr>
            </a:p>
          </p:txBody>
        </p:sp>
      </p:grpSp>
      <p:sp>
        <p:nvSpPr>
          <p:cNvPr id="7" name="文本框 6">
            <a:extLst>
              <a:ext uri="{FF2B5EF4-FFF2-40B4-BE49-F238E27FC236}">
                <a16:creationId xmlns:a16="http://schemas.microsoft.com/office/drawing/2014/main" id="{62DD33EB-9678-4D1A-90BC-36F30BAAFA20}"/>
              </a:ext>
            </a:extLst>
          </p:cNvPr>
          <p:cNvSpPr txBox="1"/>
          <p:nvPr/>
        </p:nvSpPr>
        <p:spPr>
          <a:xfrm>
            <a:off x="1292090" y="538500"/>
            <a:ext cx="2287645" cy="461665"/>
          </a:xfrm>
          <a:prstGeom prst="rect">
            <a:avLst/>
          </a:prstGeom>
          <a:noFill/>
        </p:spPr>
        <p:txBody>
          <a:bodyPr wrap="square" rtlCol="0">
            <a:spAutoFit/>
          </a:bodyPr>
          <a:lstStyle/>
          <a:p>
            <a:r>
              <a:rPr lang="zh-CN" altLang="en-US" sz="2400" dirty="0">
                <a:cs typeface="+mn-ea"/>
                <a:sym typeface="+mn-lt"/>
              </a:rPr>
              <a:t>年度重点工作</a:t>
            </a:r>
          </a:p>
        </p:txBody>
      </p:sp>
      <p:sp>
        <p:nvSpPr>
          <p:cNvPr id="42" name="Freeform 20">
            <a:extLst>
              <a:ext uri="{FF2B5EF4-FFF2-40B4-BE49-F238E27FC236}">
                <a16:creationId xmlns:a16="http://schemas.microsoft.com/office/drawing/2014/main" id="{F5F410E0-D9A2-4A02-B08F-F80CFE6EE299}"/>
              </a:ext>
            </a:extLst>
          </p:cNvPr>
          <p:cNvSpPr/>
          <p:nvPr/>
        </p:nvSpPr>
        <p:spPr>
          <a:xfrm flipH="1">
            <a:off x="9644994" y="0"/>
            <a:ext cx="2548593" cy="1750496"/>
          </a:xfrm>
          <a:custGeom>
            <a:avLst/>
            <a:gdLst>
              <a:gd name="connsiteX0" fmla="*/ 0 w 4087667"/>
              <a:gd name="connsiteY0" fmla="*/ 0 h 2807606"/>
              <a:gd name="connsiteX1" fmla="*/ 4087667 w 4087667"/>
              <a:gd name="connsiteY1" fmla="*/ 0 h 2807606"/>
              <a:gd name="connsiteX2" fmla="*/ 4010857 w 4087667"/>
              <a:gd name="connsiteY2" fmla="*/ 214149 h 2807606"/>
              <a:gd name="connsiteX3" fmla="*/ 2903675 w 4087667"/>
              <a:gd name="connsiteY3" fmla="*/ 1136722 h 2807606"/>
              <a:gd name="connsiteX4" fmla="*/ 874776 w 4087667"/>
              <a:gd name="connsiteY4" fmla="*/ 1138774 h 2807606"/>
              <a:gd name="connsiteX5" fmla="*/ 23797 w 4087667"/>
              <a:gd name="connsiteY5" fmla="*/ 2778289 h 2807606"/>
              <a:gd name="connsiteX6" fmla="*/ 0 w 4087667"/>
              <a:gd name="connsiteY6" fmla="*/ 2807606 h 280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67" h="2807606">
                <a:moveTo>
                  <a:pt x="0" y="0"/>
                </a:moveTo>
                <a:lnTo>
                  <a:pt x="4087667" y="0"/>
                </a:lnTo>
                <a:lnTo>
                  <a:pt x="4010857" y="214149"/>
                </a:lnTo>
                <a:cubicBezTo>
                  <a:pt x="3807800" y="655648"/>
                  <a:pt x="3381774" y="992582"/>
                  <a:pt x="2903675" y="1136722"/>
                </a:cubicBezTo>
                <a:cubicBezTo>
                  <a:pt x="1943864" y="1445962"/>
                  <a:pt x="1332556" y="840840"/>
                  <a:pt x="874776" y="1138774"/>
                </a:cubicBezTo>
                <a:cubicBezTo>
                  <a:pt x="150157" y="1608686"/>
                  <a:pt x="380341" y="2272328"/>
                  <a:pt x="23797" y="2778289"/>
                </a:cubicBezTo>
                <a:lnTo>
                  <a:pt x="0" y="2807606"/>
                </a:lnTo>
                <a:close/>
              </a:path>
            </a:pathLst>
          </a:custGeom>
          <a:solidFill>
            <a:srgbClr val="DBDBFD"/>
          </a:solidFill>
          <a:ln w="1338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ID">
              <a:solidFill>
                <a:schemeClr val="tx1"/>
              </a:solidFill>
              <a:cs typeface="+mn-ea"/>
              <a:sym typeface="+mn-lt"/>
            </a:endParaRPr>
          </a:p>
        </p:txBody>
      </p:sp>
      <p:grpSp>
        <p:nvGrpSpPr>
          <p:cNvPr id="44" name="Group 11" descr="e7d195523061f1c03a90ee8e42cb24248e56383cd534985688F9F494128731F165EE95AB4B0C0A38076AAEA07667B1565C446FC45FF01DFB0E885BCDBDF3A284F3DB14DA61DD97F0BAB2E6C668FB49312D8A702330F6D99A32E431D743AEA352730A5DC99E77695B9E88E40D60C32BA28C17BB7CABD1A46AF23594DF6528BF791C5C014762CD5143DAF29347DE3D1A39">
            <a:extLst>
              <a:ext uri="{FF2B5EF4-FFF2-40B4-BE49-F238E27FC236}">
                <a16:creationId xmlns:a16="http://schemas.microsoft.com/office/drawing/2014/main" id="{31990B41-BDC1-4235-A2A7-6A39A8889F28}"/>
              </a:ext>
            </a:extLst>
          </p:cNvPr>
          <p:cNvGrpSpPr/>
          <p:nvPr/>
        </p:nvGrpSpPr>
        <p:grpSpPr>
          <a:xfrm>
            <a:off x="7079000" y="4536393"/>
            <a:ext cx="3157152" cy="1274939"/>
            <a:chOff x="7487029" y="2268893"/>
            <a:chExt cx="3157152" cy="1274939"/>
          </a:xfrm>
        </p:grpSpPr>
        <p:grpSp>
          <p:nvGrpSpPr>
            <p:cNvPr id="45" name="Group 4">
              <a:extLst>
                <a:ext uri="{FF2B5EF4-FFF2-40B4-BE49-F238E27FC236}">
                  <a16:creationId xmlns:a16="http://schemas.microsoft.com/office/drawing/2014/main" id="{D0912CA2-B5C5-4C28-8E0E-08CB73DBF162}"/>
                </a:ext>
              </a:extLst>
            </p:cNvPr>
            <p:cNvGrpSpPr/>
            <p:nvPr/>
          </p:nvGrpSpPr>
          <p:grpSpPr>
            <a:xfrm>
              <a:off x="7487029" y="2268893"/>
              <a:ext cx="3157152" cy="1274939"/>
              <a:chOff x="939800" y="610040"/>
              <a:chExt cx="3157152" cy="1274939"/>
            </a:xfrm>
            <a:solidFill>
              <a:srgbClr val="2BC6E1">
                <a:lumMod val="75000"/>
              </a:srgbClr>
            </a:solidFill>
          </p:grpSpPr>
          <p:grpSp>
            <p:nvGrpSpPr>
              <p:cNvPr id="50" name="Group 5">
                <a:extLst>
                  <a:ext uri="{FF2B5EF4-FFF2-40B4-BE49-F238E27FC236}">
                    <a16:creationId xmlns:a16="http://schemas.microsoft.com/office/drawing/2014/main" id="{C5DB8D6C-C084-4409-B216-4E870AF7E289}"/>
                  </a:ext>
                </a:extLst>
              </p:cNvPr>
              <p:cNvGrpSpPr/>
              <p:nvPr/>
            </p:nvGrpSpPr>
            <p:grpSpPr>
              <a:xfrm>
                <a:off x="939800" y="610040"/>
                <a:ext cx="3152138" cy="1274939"/>
                <a:chOff x="687840" y="610040"/>
                <a:chExt cx="3449931" cy="1274939"/>
              </a:xfrm>
              <a:grpFill/>
            </p:grpSpPr>
            <p:sp>
              <p:nvSpPr>
                <p:cNvPr id="54" name="Rounded Rectangle 59">
                  <a:extLst>
                    <a:ext uri="{FF2B5EF4-FFF2-40B4-BE49-F238E27FC236}">
                      <a16:creationId xmlns:a16="http://schemas.microsoft.com/office/drawing/2014/main" id="{98500889-9215-41BB-AB13-0B053E2D601B}"/>
                    </a:ext>
                  </a:extLst>
                </p:cNvPr>
                <p:cNvSpPr/>
                <p:nvPr/>
              </p:nvSpPr>
              <p:spPr>
                <a:xfrm>
                  <a:off x="687840" y="610040"/>
                  <a:ext cx="3449931" cy="1274939"/>
                </a:xfrm>
                <a:prstGeom prst="roundRect">
                  <a:avLst>
                    <a:gd name="adj" fmla="val 5573"/>
                  </a:avLst>
                </a:prstGeom>
                <a:solidFill>
                  <a:srgbClr val="DBDBFD"/>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effectLst/>
                    <a:uLnTx/>
                    <a:uFillTx/>
                    <a:cs typeface="+mn-ea"/>
                    <a:sym typeface="+mn-lt"/>
                  </a:endParaRPr>
                </a:p>
              </p:txBody>
            </p:sp>
            <p:sp>
              <p:nvSpPr>
                <p:cNvPr id="55" name="Round Same Side Corner Rectangle 65">
                  <a:extLst>
                    <a:ext uri="{FF2B5EF4-FFF2-40B4-BE49-F238E27FC236}">
                      <a16:creationId xmlns:a16="http://schemas.microsoft.com/office/drawing/2014/main" id="{255E9EC1-F6A8-4A84-AA8B-9BCC6D6C37D5}"/>
                    </a:ext>
                  </a:extLst>
                </p:cNvPr>
                <p:cNvSpPr/>
                <p:nvPr/>
              </p:nvSpPr>
              <p:spPr>
                <a:xfrm flipV="1">
                  <a:off x="689910" y="1606551"/>
                  <a:ext cx="3443489" cy="278428"/>
                </a:xfrm>
                <a:prstGeom prst="round2SameRect">
                  <a:avLst>
                    <a:gd name="adj1" fmla="val 28070"/>
                    <a:gd name="adj2" fmla="val 0"/>
                  </a:avLst>
                </a:prstGeom>
                <a:solidFill>
                  <a:srgbClr val="6163BB"/>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effectLst/>
                    <a:uLnTx/>
                    <a:uFillTx/>
                    <a:cs typeface="+mn-ea"/>
                    <a:sym typeface="+mn-lt"/>
                  </a:endParaRPr>
                </a:p>
              </p:txBody>
            </p:sp>
          </p:grpSp>
          <p:sp>
            <p:nvSpPr>
              <p:cNvPr id="52" name="TextBox 7">
                <a:extLst>
                  <a:ext uri="{FF2B5EF4-FFF2-40B4-BE49-F238E27FC236}">
                    <a16:creationId xmlns:a16="http://schemas.microsoft.com/office/drawing/2014/main" id="{BC44F812-6E69-4BDE-9293-5A4F01A94C3D}"/>
                  </a:ext>
                </a:extLst>
              </p:cNvPr>
              <p:cNvSpPr txBox="1"/>
              <p:nvPr/>
            </p:nvSpPr>
            <p:spPr>
              <a:xfrm>
                <a:off x="1395571" y="737732"/>
                <a:ext cx="2701381" cy="707886"/>
              </a:xfrm>
              <a:prstGeom prst="rect">
                <a:avLst/>
              </a:prstGeom>
              <a:noFill/>
            </p:spPr>
            <p:txBody>
              <a:bodyPr wrap="none"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smtClean="0">
                    <a:ln>
                      <a:noFill/>
                    </a:ln>
                    <a:effectLst/>
                    <a:uLnTx/>
                    <a:uFillTx/>
                    <a:cs typeface="+mn-ea"/>
                    <a:sym typeface="+mn-lt"/>
                  </a:rPr>
                  <a:t>需要扭矩</a:t>
                </a:r>
                <a:r>
                  <a:rPr lang="zh-CN" altLang="en-US" sz="2000" b="1" kern="0" dirty="0">
                    <a:cs typeface="+mn-ea"/>
                    <a:sym typeface="+mn-lt"/>
                  </a:rPr>
                  <a:t>约</a:t>
                </a:r>
                <a:r>
                  <a:rPr lang="zh-CN" altLang="en-US" sz="2000" b="1" kern="0" dirty="0" smtClean="0">
                    <a:cs typeface="+mn-ea"/>
                    <a:sym typeface="+mn-lt"/>
                  </a:rPr>
                  <a:t>为</a:t>
                </a:r>
                <a:r>
                  <a:rPr lang="en-US" altLang="zh-CN" sz="2000" b="1" kern="0" dirty="0" smtClean="0">
                    <a:cs typeface="+mn-ea"/>
                    <a:sym typeface="+mn-lt"/>
                  </a:rPr>
                  <a:t>1kg·cm</a:t>
                </a:r>
              </a:p>
              <a:p>
                <a:pPr marL="0" marR="0" lvl="0" indent="0" algn="r"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effectLst/>
                    <a:uLnTx/>
                    <a:uFillTx/>
                    <a:cs typeface="+mn-ea"/>
                    <a:sym typeface="+mn-lt"/>
                  </a:rPr>
                  <a:t>远</a:t>
                </a:r>
                <a:r>
                  <a:rPr kumimoji="0" lang="zh-CN" altLang="en-US" sz="2000" b="1" i="0" u="none" strike="noStrike" kern="0" cap="none" spc="0" normalizeH="0" baseline="0" noProof="0" dirty="0" smtClean="0">
                    <a:ln>
                      <a:noFill/>
                    </a:ln>
                    <a:effectLst/>
                    <a:uLnTx/>
                    <a:uFillTx/>
                    <a:cs typeface="+mn-ea"/>
                    <a:sym typeface="+mn-lt"/>
                  </a:rPr>
                  <a:t>小于</a:t>
                </a:r>
                <a:r>
                  <a:rPr kumimoji="0" lang="en-US" altLang="zh-CN" sz="2000" b="1" i="0" u="none" strike="noStrike" kern="0" cap="none" spc="0" normalizeH="0" baseline="0" noProof="0" dirty="0" smtClean="0">
                    <a:ln>
                      <a:noFill/>
                    </a:ln>
                    <a:effectLst/>
                    <a:uLnTx/>
                    <a:uFillTx/>
                    <a:cs typeface="+mn-ea"/>
                    <a:sym typeface="+mn-lt"/>
                  </a:rPr>
                  <a:t>13kg·cm</a:t>
                </a:r>
                <a:endParaRPr kumimoji="0" lang="en-US" sz="2000" b="1" i="0" u="none" strike="noStrike" kern="0" cap="none" spc="0" normalizeH="0" baseline="0" noProof="0" dirty="0">
                  <a:ln>
                    <a:noFill/>
                  </a:ln>
                  <a:effectLst/>
                  <a:uLnTx/>
                  <a:uFillTx/>
                  <a:cs typeface="+mn-ea"/>
                  <a:sym typeface="+mn-lt"/>
                </a:endParaRPr>
              </a:p>
            </p:txBody>
          </p:sp>
        </p:grpSp>
        <p:grpSp>
          <p:nvGrpSpPr>
            <p:cNvPr id="47" name="Group 13">
              <a:extLst>
                <a:ext uri="{FF2B5EF4-FFF2-40B4-BE49-F238E27FC236}">
                  <a16:creationId xmlns:a16="http://schemas.microsoft.com/office/drawing/2014/main" id="{09BB3DF7-1E2B-473B-9A09-C93D76E2B36C}"/>
                </a:ext>
              </a:extLst>
            </p:cNvPr>
            <p:cNvGrpSpPr/>
            <p:nvPr/>
          </p:nvGrpSpPr>
          <p:grpSpPr>
            <a:xfrm>
              <a:off x="7666436" y="2483817"/>
              <a:ext cx="385363" cy="560355"/>
              <a:chOff x="10146507" y="3505994"/>
              <a:chExt cx="319881" cy="465138"/>
            </a:xfrm>
            <a:solidFill>
              <a:srgbClr val="FFFFFF"/>
            </a:solidFill>
          </p:grpSpPr>
          <p:sp>
            <p:nvSpPr>
              <p:cNvPr id="48" name="AutoShape 30">
                <a:extLst>
                  <a:ext uri="{FF2B5EF4-FFF2-40B4-BE49-F238E27FC236}">
                    <a16:creationId xmlns:a16="http://schemas.microsoft.com/office/drawing/2014/main" id="{720C4EF4-B939-4A93-A33A-8A810515AD4C}"/>
                  </a:ext>
                </a:extLst>
              </p:cNvPr>
              <p:cNvSpPr>
                <a:spLocks/>
              </p:cNvSpPr>
              <p:nvPr/>
            </p:nvSpPr>
            <p:spPr bwMode="auto">
              <a:xfrm>
                <a:off x="10146507" y="3505994"/>
                <a:ext cx="319881" cy="465138"/>
              </a:xfrm>
              <a:custGeom>
                <a:avLst/>
                <a:gdLst>
                  <a:gd name="T0" fmla="*/ 10383 w 20767"/>
                  <a:gd name="T1" fmla="*/ 10800 h 21600"/>
                  <a:gd name="T2" fmla="*/ 10383 w 20767"/>
                  <a:gd name="T3" fmla="*/ 10800 h 21600"/>
                  <a:gd name="T4" fmla="*/ 10383 w 20767"/>
                  <a:gd name="T5" fmla="*/ 10800 h 21600"/>
                  <a:gd name="T6" fmla="*/ 10383 w 20767"/>
                  <a:gd name="T7" fmla="*/ 10800 h 21600"/>
                </a:gdLst>
                <a:ahLst/>
                <a:cxnLst>
                  <a:cxn ang="0">
                    <a:pos x="T0" y="T1"/>
                  </a:cxn>
                  <a:cxn ang="0">
                    <a:pos x="T2" y="T3"/>
                  </a:cxn>
                  <a:cxn ang="0">
                    <a:pos x="T4" y="T5"/>
                  </a:cxn>
                  <a:cxn ang="0">
                    <a:pos x="T6" y="T7"/>
                  </a:cxn>
                </a:cxnLst>
                <a:rect l="0" t="0" r="r" b="b"/>
                <a:pathLst>
                  <a:path w="20767" h="21600">
                    <a:moveTo>
                      <a:pt x="18566" y="16551"/>
                    </a:moveTo>
                    <a:cubicBezTo>
                      <a:pt x="17960" y="18284"/>
                      <a:pt x="17274" y="20249"/>
                      <a:pt x="9436" y="20249"/>
                    </a:cubicBezTo>
                    <a:cubicBezTo>
                      <a:pt x="4711" y="20249"/>
                      <a:pt x="1888" y="17809"/>
                      <a:pt x="1888" y="15451"/>
                    </a:cubicBezTo>
                    <a:cubicBezTo>
                      <a:pt x="1888" y="13645"/>
                      <a:pt x="2349" y="12161"/>
                      <a:pt x="2835" y="10591"/>
                    </a:cubicBezTo>
                    <a:cubicBezTo>
                      <a:pt x="3454" y="8600"/>
                      <a:pt x="4088" y="6563"/>
                      <a:pt x="3813" y="3868"/>
                    </a:cubicBezTo>
                    <a:cubicBezTo>
                      <a:pt x="6723" y="6750"/>
                      <a:pt x="7759" y="10567"/>
                      <a:pt x="7759" y="10567"/>
                    </a:cubicBezTo>
                    <a:cubicBezTo>
                      <a:pt x="7759" y="10567"/>
                      <a:pt x="10468" y="7846"/>
                      <a:pt x="11196" y="6582"/>
                    </a:cubicBezTo>
                    <a:cubicBezTo>
                      <a:pt x="11755" y="7395"/>
                      <a:pt x="12267" y="10124"/>
                      <a:pt x="12267" y="12825"/>
                    </a:cubicBezTo>
                    <a:cubicBezTo>
                      <a:pt x="12267" y="12825"/>
                      <a:pt x="14773" y="11347"/>
                      <a:pt x="16653" y="9127"/>
                    </a:cubicBezTo>
                    <a:cubicBezTo>
                      <a:pt x="18632" y="11666"/>
                      <a:pt x="19346" y="14320"/>
                      <a:pt x="18566" y="16551"/>
                    </a:cubicBezTo>
                    <a:moveTo>
                      <a:pt x="16041" y="6075"/>
                    </a:moveTo>
                    <a:cubicBezTo>
                      <a:pt x="15982" y="7879"/>
                      <a:pt x="14088" y="9404"/>
                      <a:pt x="14088" y="9404"/>
                    </a:cubicBezTo>
                    <a:cubicBezTo>
                      <a:pt x="14088" y="6046"/>
                      <a:pt x="10380" y="3375"/>
                      <a:pt x="10380" y="3375"/>
                    </a:cubicBezTo>
                    <a:cubicBezTo>
                      <a:pt x="10380" y="3375"/>
                      <a:pt x="10330" y="5373"/>
                      <a:pt x="8452" y="7389"/>
                    </a:cubicBezTo>
                    <a:cubicBezTo>
                      <a:pt x="6574" y="2686"/>
                      <a:pt x="938" y="0"/>
                      <a:pt x="938" y="0"/>
                    </a:cubicBezTo>
                    <a:cubicBezTo>
                      <a:pt x="3756" y="7389"/>
                      <a:pt x="0" y="10076"/>
                      <a:pt x="0" y="15451"/>
                    </a:cubicBezTo>
                    <a:cubicBezTo>
                      <a:pt x="0" y="18604"/>
                      <a:pt x="3730" y="21599"/>
                      <a:pt x="9436" y="21599"/>
                    </a:cubicBezTo>
                    <a:cubicBezTo>
                      <a:pt x="17888" y="21599"/>
                      <a:pt x="19523" y="19379"/>
                      <a:pt x="20396" y="16878"/>
                    </a:cubicBezTo>
                    <a:cubicBezTo>
                      <a:pt x="21599" y="13436"/>
                      <a:pt x="19797" y="9432"/>
                      <a:pt x="16041" y="6075"/>
                    </a:cubicBezTo>
                  </a:path>
                </a:pathLst>
              </a:custGeom>
              <a:solidFill>
                <a:schemeClr val="tx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dirty="0">
                  <a:ln>
                    <a:noFill/>
                  </a:ln>
                  <a:effectLst>
                    <a:outerShdw blurRad="38100" dist="38100" dir="2700000" algn="tl">
                      <a:srgbClr val="000000"/>
                    </a:outerShdw>
                  </a:effectLst>
                  <a:uLnTx/>
                  <a:uFillTx/>
                  <a:cs typeface="+mn-ea"/>
                  <a:sym typeface="+mn-lt"/>
                </a:endParaRPr>
              </a:p>
            </p:txBody>
          </p:sp>
          <p:sp>
            <p:nvSpPr>
              <p:cNvPr id="49" name="AutoShape 31">
                <a:extLst>
                  <a:ext uri="{FF2B5EF4-FFF2-40B4-BE49-F238E27FC236}">
                    <a16:creationId xmlns:a16="http://schemas.microsoft.com/office/drawing/2014/main" id="{8AA0229C-6739-4115-B964-E777458D8CB5}"/>
                  </a:ext>
                </a:extLst>
              </p:cNvPr>
              <p:cNvSpPr>
                <a:spLocks/>
              </p:cNvSpPr>
              <p:nvPr/>
            </p:nvSpPr>
            <p:spPr bwMode="auto">
              <a:xfrm>
                <a:off x="10205244" y="3709194"/>
                <a:ext cx="205581" cy="166688"/>
              </a:xfrm>
              <a:custGeom>
                <a:avLst/>
                <a:gdLst>
                  <a:gd name="T0" fmla="*/ 10641 w 21282"/>
                  <a:gd name="T1" fmla="*/ 10800 h 21600"/>
                  <a:gd name="T2" fmla="*/ 10641 w 21282"/>
                  <a:gd name="T3" fmla="*/ 10800 h 21600"/>
                  <a:gd name="T4" fmla="*/ 10641 w 21282"/>
                  <a:gd name="T5" fmla="*/ 10800 h 21600"/>
                  <a:gd name="T6" fmla="*/ 10641 w 21282"/>
                  <a:gd name="T7" fmla="*/ 10800 h 21600"/>
                </a:gdLst>
                <a:ahLst/>
                <a:cxnLst>
                  <a:cxn ang="0">
                    <a:pos x="T0" y="T1"/>
                  </a:cxn>
                  <a:cxn ang="0">
                    <a:pos x="T2" y="T3"/>
                  </a:cxn>
                  <a:cxn ang="0">
                    <a:pos x="T4" y="T5"/>
                  </a:cxn>
                  <a:cxn ang="0">
                    <a:pos x="T6" y="T7"/>
                  </a:cxn>
                </a:cxnLst>
                <a:rect l="0" t="0" r="r" b="b"/>
                <a:pathLst>
                  <a:path w="21282" h="21600">
                    <a:moveTo>
                      <a:pt x="20698" y="5891"/>
                    </a:moveTo>
                    <a:lnTo>
                      <a:pt x="19424" y="7749"/>
                    </a:lnTo>
                    <a:cubicBezTo>
                      <a:pt x="17846" y="10064"/>
                      <a:pt x="16352" y="12259"/>
                      <a:pt x="12365" y="14784"/>
                    </a:cubicBezTo>
                    <a:cubicBezTo>
                      <a:pt x="11794" y="12631"/>
                      <a:pt x="11275" y="10259"/>
                      <a:pt x="11275" y="6631"/>
                    </a:cubicBezTo>
                    <a:lnTo>
                      <a:pt x="11275" y="3408"/>
                    </a:lnTo>
                    <a:lnTo>
                      <a:pt x="9000" y="7893"/>
                    </a:lnTo>
                    <a:cubicBezTo>
                      <a:pt x="8233" y="9421"/>
                      <a:pt x="7598" y="10690"/>
                      <a:pt x="6649" y="12373"/>
                    </a:cubicBezTo>
                    <a:cubicBezTo>
                      <a:pt x="5211" y="8296"/>
                      <a:pt x="4195" y="5281"/>
                      <a:pt x="3422" y="2545"/>
                    </a:cubicBezTo>
                    <a:lnTo>
                      <a:pt x="2705" y="0"/>
                    </a:lnTo>
                    <a:lnTo>
                      <a:pt x="1926" y="2847"/>
                    </a:lnTo>
                    <a:cubicBezTo>
                      <a:pt x="936" y="6469"/>
                      <a:pt x="0" y="9891"/>
                      <a:pt x="0" y="18771"/>
                    </a:cubicBezTo>
                    <a:cubicBezTo>
                      <a:pt x="0" y="19292"/>
                      <a:pt x="333" y="19714"/>
                      <a:pt x="749" y="19714"/>
                    </a:cubicBezTo>
                    <a:cubicBezTo>
                      <a:pt x="1162" y="19714"/>
                      <a:pt x="1499" y="19292"/>
                      <a:pt x="1499" y="18771"/>
                    </a:cubicBezTo>
                    <a:cubicBezTo>
                      <a:pt x="1499" y="11964"/>
                      <a:pt x="2037" y="8594"/>
                      <a:pt x="2758" y="5681"/>
                    </a:cubicBezTo>
                    <a:cubicBezTo>
                      <a:pt x="3537" y="8174"/>
                      <a:pt x="4520" y="11009"/>
                      <a:pt x="5812" y="14638"/>
                    </a:cubicBezTo>
                    <a:lnTo>
                      <a:pt x="6339" y="16117"/>
                    </a:lnTo>
                    <a:lnTo>
                      <a:pt x="7100" y="14811"/>
                    </a:lnTo>
                    <a:cubicBezTo>
                      <a:pt x="8344" y="12681"/>
                      <a:pt x="9085" y="11248"/>
                      <a:pt x="9896" y="9638"/>
                    </a:cubicBezTo>
                    <a:cubicBezTo>
                      <a:pt x="10133" y="12428"/>
                      <a:pt x="10681" y="14428"/>
                      <a:pt x="11223" y="16408"/>
                    </a:cubicBezTo>
                    <a:lnTo>
                      <a:pt x="11495" y="17404"/>
                    </a:lnTo>
                    <a:lnTo>
                      <a:pt x="12253" y="16953"/>
                    </a:lnTo>
                    <a:cubicBezTo>
                      <a:pt x="16306" y="14531"/>
                      <a:pt x="18203" y="12327"/>
                      <a:pt x="19708" y="10211"/>
                    </a:cubicBezTo>
                    <a:cubicBezTo>
                      <a:pt x="19942" y="13727"/>
                      <a:pt x="19573" y="17574"/>
                      <a:pt x="18698" y="20305"/>
                    </a:cubicBezTo>
                    <a:cubicBezTo>
                      <a:pt x="18543" y="20787"/>
                      <a:pt x="18730" y="21336"/>
                      <a:pt x="19114" y="21531"/>
                    </a:cubicBezTo>
                    <a:cubicBezTo>
                      <a:pt x="19204" y="21577"/>
                      <a:pt x="19301" y="21599"/>
                      <a:pt x="19395" y="21599"/>
                    </a:cubicBezTo>
                    <a:cubicBezTo>
                      <a:pt x="19690" y="21599"/>
                      <a:pt x="19972" y="21377"/>
                      <a:pt x="20089" y="21008"/>
                    </a:cubicBezTo>
                    <a:cubicBezTo>
                      <a:pt x="21251" y="17380"/>
                      <a:pt x="21600" y="12213"/>
                      <a:pt x="20976" y="7841"/>
                    </a:cubicBezTo>
                    <a:cubicBezTo>
                      <a:pt x="20976" y="7841"/>
                      <a:pt x="20698" y="5891"/>
                      <a:pt x="20698" y="5891"/>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dirty="0">
                  <a:ln>
                    <a:noFill/>
                  </a:ln>
                  <a:effectLst>
                    <a:outerShdw blurRad="38100" dist="38100" dir="2700000" algn="tl">
                      <a:srgbClr val="000000"/>
                    </a:outerShdw>
                  </a:effectLst>
                  <a:uLnTx/>
                  <a:uFillTx/>
                  <a:cs typeface="+mn-ea"/>
                  <a:sym typeface="+mn-lt"/>
                </a:endParaRPr>
              </a:p>
            </p:txBody>
          </p:sp>
        </p:grpSp>
      </p:grpSp>
      <p:grpSp>
        <p:nvGrpSpPr>
          <p:cNvPr id="56" name="Group 24" descr="e7d195523061f1c03a90ee8e42cb24248e56383cd534985688F9F494128731F165EE95AB4B0C0A38076AAEA07667B1565C446FC45FF01DFB0E885BCDBDF3A284F3DB14DA61DD97F0BAB2E6C668FB49312D8A702330F6D99A32E431D743AEA352730A5DC99E77695B9E88E40D60C32BA28C17BB7CABD1A46AF23594DF6528BF791C5C014762CD5143DAF29347DE3D1A39">
            <a:extLst>
              <a:ext uri="{FF2B5EF4-FFF2-40B4-BE49-F238E27FC236}">
                <a16:creationId xmlns:a16="http://schemas.microsoft.com/office/drawing/2014/main" id="{2188F63D-B767-4954-A1AA-0A209F82AF09}"/>
              </a:ext>
            </a:extLst>
          </p:cNvPr>
          <p:cNvGrpSpPr/>
          <p:nvPr/>
        </p:nvGrpSpPr>
        <p:grpSpPr>
          <a:xfrm>
            <a:off x="1519243" y="4536393"/>
            <a:ext cx="2991502" cy="1274939"/>
            <a:chOff x="7487029" y="3666863"/>
            <a:chExt cx="2991502" cy="1274939"/>
          </a:xfrm>
        </p:grpSpPr>
        <p:grpSp>
          <p:nvGrpSpPr>
            <p:cNvPr id="57" name="Group 16">
              <a:extLst>
                <a:ext uri="{FF2B5EF4-FFF2-40B4-BE49-F238E27FC236}">
                  <a16:creationId xmlns:a16="http://schemas.microsoft.com/office/drawing/2014/main" id="{75479CA2-9AA3-46E5-8CDB-9F764C54F9E8}"/>
                </a:ext>
              </a:extLst>
            </p:cNvPr>
            <p:cNvGrpSpPr/>
            <p:nvPr/>
          </p:nvGrpSpPr>
          <p:grpSpPr>
            <a:xfrm>
              <a:off x="7487029" y="3666863"/>
              <a:ext cx="2991502" cy="1274939"/>
              <a:chOff x="939800" y="610040"/>
              <a:chExt cx="2991502" cy="1274939"/>
            </a:xfrm>
            <a:solidFill>
              <a:srgbClr val="2BC6E1">
                <a:lumMod val="75000"/>
              </a:srgbClr>
            </a:solidFill>
          </p:grpSpPr>
          <p:grpSp>
            <p:nvGrpSpPr>
              <p:cNvPr id="60" name="Group 17">
                <a:extLst>
                  <a:ext uri="{FF2B5EF4-FFF2-40B4-BE49-F238E27FC236}">
                    <a16:creationId xmlns:a16="http://schemas.microsoft.com/office/drawing/2014/main" id="{3F20B5A5-D1BA-49EC-8710-E089255A4039}"/>
                  </a:ext>
                </a:extLst>
              </p:cNvPr>
              <p:cNvGrpSpPr/>
              <p:nvPr/>
            </p:nvGrpSpPr>
            <p:grpSpPr>
              <a:xfrm>
                <a:off x="939800" y="610040"/>
                <a:ext cx="2991502" cy="1274939"/>
                <a:chOff x="687840" y="610040"/>
                <a:chExt cx="3274119" cy="1274939"/>
              </a:xfrm>
              <a:grpFill/>
            </p:grpSpPr>
            <p:sp>
              <p:nvSpPr>
                <p:cNvPr id="64" name="Rounded Rectangle 59">
                  <a:extLst>
                    <a:ext uri="{FF2B5EF4-FFF2-40B4-BE49-F238E27FC236}">
                      <a16:creationId xmlns:a16="http://schemas.microsoft.com/office/drawing/2014/main" id="{DFDDF85C-C8D2-4644-8853-24BCF6CFEAA9}"/>
                    </a:ext>
                  </a:extLst>
                </p:cNvPr>
                <p:cNvSpPr/>
                <p:nvPr/>
              </p:nvSpPr>
              <p:spPr>
                <a:xfrm>
                  <a:off x="687840" y="610040"/>
                  <a:ext cx="3274119" cy="1274939"/>
                </a:xfrm>
                <a:prstGeom prst="roundRect">
                  <a:avLst>
                    <a:gd name="adj" fmla="val 5573"/>
                  </a:avLst>
                </a:prstGeom>
                <a:solidFill>
                  <a:srgbClr val="DBDBFD"/>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effectLst/>
                    <a:uLnTx/>
                    <a:uFillTx/>
                    <a:cs typeface="+mn-ea"/>
                    <a:sym typeface="+mn-lt"/>
                  </a:endParaRPr>
                </a:p>
              </p:txBody>
            </p:sp>
            <p:sp>
              <p:nvSpPr>
                <p:cNvPr id="65" name="Round Same Side Corner Rectangle 65">
                  <a:extLst>
                    <a:ext uri="{FF2B5EF4-FFF2-40B4-BE49-F238E27FC236}">
                      <a16:creationId xmlns:a16="http://schemas.microsoft.com/office/drawing/2014/main" id="{BA110993-D3B2-4DF3-A1F3-6FA49FF9C9C1}"/>
                    </a:ext>
                  </a:extLst>
                </p:cNvPr>
                <p:cNvSpPr/>
                <p:nvPr/>
              </p:nvSpPr>
              <p:spPr>
                <a:xfrm flipV="1">
                  <a:off x="689910" y="1606551"/>
                  <a:ext cx="3268005" cy="278428"/>
                </a:xfrm>
                <a:prstGeom prst="round2SameRect">
                  <a:avLst>
                    <a:gd name="adj1" fmla="val 28070"/>
                    <a:gd name="adj2" fmla="val 0"/>
                  </a:avLst>
                </a:prstGeom>
                <a:solidFill>
                  <a:srgbClr val="6163BB"/>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effectLst/>
                    <a:uLnTx/>
                    <a:uFillTx/>
                    <a:cs typeface="+mn-ea"/>
                    <a:sym typeface="+mn-lt"/>
                  </a:endParaRPr>
                </a:p>
              </p:txBody>
            </p:sp>
          </p:grpSp>
          <p:sp>
            <p:nvSpPr>
              <p:cNvPr id="62" name="TextBox 19">
                <a:extLst>
                  <a:ext uri="{FF2B5EF4-FFF2-40B4-BE49-F238E27FC236}">
                    <a16:creationId xmlns:a16="http://schemas.microsoft.com/office/drawing/2014/main" id="{F287B032-823C-4238-AC5E-64B6330E0EDA}"/>
                  </a:ext>
                </a:extLst>
              </p:cNvPr>
              <p:cNvSpPr txBox="1"/>
              <p:nvPr/>
            </p:nvSpPr>
            <p:spPr>
              <a:xfrm>
                <a:off x="1721250" y="715705"/>
                <a:ext cx="2024978" cy="830997"/>
              </a:xfrm>
              <a:prstGeom prst="rect">
                <a:avLst/>
              </a:prstGeom>
              <a:noFill/>
            </p:spPr>
            <p:txBody>
              <a:bodyPr wrap="none"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lang="zh-CN" altLang="en-US" sz="2400" b="1" kern="0" dirty="0" smtClean="0">
                    <a:cs typeface="+mn-ea"/>
                    <a:sym typeface="+mn-lt"/>
                  </a:rPr>
                  <a:t>夹紧力</a:t>
                </a:r>
                <a:r>
                  <a:rPr lang="en-US" altLang="zh-CN" sz="2400" b="1" kern="0" dirty="0" smtClean="0">
                    <a:cs typeface="+mn-ea"/>
                    <a:sym typeface="+mn-lt"/>
                  </a:rPr>
                  <a:t>1.34N</a:t>
                </a:r>
              </a:p>
              <a:p>
                <a:pPr lvl="0" algn="r">
                  <a:defRPr/>
                </a:pPr>
                <a:r>
                  <a:rPr lang="el-GR" sz="2400" b="1" kern="0" dirty="0">
                    <a:cs typeface="+mn-ea"/>
                    <a:sym typeface="+mn-lt"/>
                  </a:rPr>
                  <a:t>μ≥0.183</a:t>
                </a:r>
                <a:endParaRPr kumimoji="0" lang="en-US" sz="2400" b="1" i="0" u="none" strike="noStrike" kern="0" cap="none" spc="0" normalizeH="0" baseline="0" noProof="0" dirty="0">
                  <a:ln>
                    <a:noFill/>
                  </a:ln>
                  <a:effectLst/>
                  <a:uLnTx/>
                  <a:uFillTx/>
                  <a:cs typeface="+mn-ea"/>
                  <a:sym typeface="+mn-lt"/>
                </a:endParaRPr>
              </a:p>
            </p:txBody>
          </p:sp>
        </p:grpSp>
        <p:sp>
          <p:nvSpPr>
            <p:cNvPr id="59" name="AutoShape 32">
              <a:extLst>
                <a:ext uri="{FF2B5EF4-FFF2-40B4-BE49-F238E27FC236}">
                  <a16:creationId xmlns:a16="http://schemas.microsoft.com/office/drawing/2014/main" id="{2E3FFA61-BF58-4EB6-B8B2-F6D67807DE28}"/>
                </a:ext>
              </a:extLst>
            </p:cNvPr>
            <p:cNvSpPr>
              <a:spLocks/>
            </p:cNvSpPr>
            <p:nvPr/>
          </p:nvSpPr>
          <p:spPr bwMode="auto">
            <a:xfrm>
              <a:off x="7626917" y="3961919"/>
              <a:ext cx="464344" cy="406400"/>
            </a:xfrm>
            <a:custGeom>
              <a:avLst/>
              <a:gdLst>
                <a:gd name="T0" fmla="+- 0 10800 108"/>
                <a:gd name="T1" fmla="*/ T0 w 21384"/>
                <a:gd name="T2" fmla="*/ 10800 h 21600"/>
                <a:gd name="T3" fmla="+- 0 10800 108"/>
                <a:gd name="T4" fmla="*/ T3 w 21384"/>
                <a:gd name="T5" fmla="*/ 10800 h 21600"/>
                <a:gd name="T6" fmla="+- 0 10800 108"/>
                <a:gd name="T7" fmla="*/ T6 w 21384"/>
                <a:gd name="T8" fmla="*/ 10800 h 21600"/>
                <a:gd name="T9" fmla="+- 0 10800 108"/>
                <a:gd name="T10" fmla="*/ T9 w 21384"/>
                <a:gd name="T11" fmla="*/ 10800 h 21600"/>
              </a:gdLst>
              <a:ahLst/>
              <a:cxnLst>
                <a:cxn ang="0">
                  <a:pos x="T1" y="T2"/>
                </a:cxn>
                <a:cxn ang="0">
                  <a:pos x="T4" y="T5"/>
                </a:cxn>
                <a:cxn ang="0">
                  <a:pos x="T7" y="T8"/>
                </a:cxn>
                <a:cxn ang="0">
                  <a:pos x="T10" y="T11"/>
                </a:cxn>
              </a:cxnLst>
              <a:rect l="0" t="0" r="r" b="b"/>
              <a:pathLst>
                <a:path w="21384" h="21600">
                  <a:moveTo>
                    <a:pt x="18710" y="9257"/>
                  </a:moveTo>
                  <a:lnTo>
                    <a:pt x="16706" y="7714"/>
                  </a:lnTo>
                  <a:lnTo>
                    <a:pt x="16706" y="20057"/>
                  </a:lnTo>
                  <a:lnTo>
                    <a:pt x="4677" y="20057"/>
                  </a:lnTo>
                  <a:lnTo>
                    <a:pt x="4677" y="7714"/>
                  </a:lnTo>
                  <a:lnTo>
                    <a:pt x="2673" y="9257"/>
                  </a:lnTo>
                  <a:lnTo>
                    <a:pt x="1336" y="4628"/>
                  </a:lnTo>
                  <a:lnTo>
                    <a:pt x="4677" y="1542"/>
                  </a:lnTo>
                  <a:lnTo>
                    <a:pt x="7468" y="1542"/>
                  </a:lnTo>
                  <a:cubicBezTo>
                    <a:pt x="7841" y="2871"/>
                    <a:pt x="9136" y="3857"/>
                    <a:pt x="10691" y="3857"/>
                  </a:cubicBezTo>
                  <a:cubicBezTo>
                    <a:pt x="12247" y="3857"/>
                    <a:pt x="13542" y="2871"/>
                    <a:pt x="13915" y="1542"/>
                  </a:cubicBezTo>
                  <a:lnTo>
                    <a:pt x="16706" y="1542"/>
                  </a:lnTo>
                  <a:lnTo>
                    <a:pt x="20047" y="4628"/>
                  </a:lnTo>
                  <a:cubicBezTo>
                    <a:pt x="20047" y="4628"/>
                    <a:pt x="18710" y="9257"/>
                    <a:pt x="18710" y="9257"/>
                  </a:cubicBezTo>
                  <a:close/>
                  <a:moveTo>
                    <a:pt x="13200" y="1542"/>
                  </a:moveTo>
                  <a:cubicBezTo>
                    <a:pt x="12831" y="2438"/>
                    <a:pt x="11852" y="3085"/>
                    <a:pt x="10691" y="3085"/>
                  </a:cubicBezTo>
                  <a:cubicBezTo>
                    <a:pt x="9531" y="3085"/>
                    <a:pt x="8552" y="2438"/>
                    <a:pt x="8183" y="1542"/>
                  </a:cubicBezTo>
                  <a:cubicBezTo>
                    <a:pt x="8183" y="1542"/>
                    <a:pt x="13200" y="1542"/>
                    <a:pt x="13200" y="1542"/>
                  </a:cubicBezTo>
                  <a:close/>
                  <a:moveTo>
                    <a:pt x="20882" y="3423"/>
                  </a:moveTo>
                  <a:lnTo>
                    <a:pt x="17541" y="338"/>
                  </a:lnTo>
                  <a:cubicBezTo>
                    <a:pt x="17303" y="119"/>
                    <a:pt x="17009" y="0"/>
                    <a:pt x="16706" y="0"/>
                  </a:cubicBezTo>
                  <a:lnTo>
                    <a:pt x="4677" y="0"/>
                  </a:lnTo>
                  <a:cubicBezTo>
                    <a:pt x="4374" y="0"/>
                    <a:pt x="4080" y="119"/>
                    <a:pt x="3842" y="338"/>
                  </a:cubicBezTo>
                  <a:lnTo>
                    <a:pt x="501" y="3423"/>
                  </a:lnTo>
                  <a:cubicBezTo>
                    <a:pt x="64" y="3827"/>
                    <a:pt x="-108" y="4503"/>
                    <a:pt x="68" y="5116"/>
                  </a:cubicBezTo>
                  <a:lnTo>
                    <a:pt x="1405" y="9745"/>
                  </a:lnTo>
                  <a:cubicBezTo>
                    <a:pt x="1537" y="10201"/>
                    <a:pt x="1845" y="10560"/>
                    <a:pt x="2239" y="10716"/>
                  </a:cubicBezTo>
                  <a:cubicBezTo>
                    <a:pt x="2380" y="10772"/>
                    <a:pt x="2527" y="10800"/>
                    <a:pt x="2673" y="10800"/>
                  </a:cubicBezTo>
                  <a:cubicBezTo>
                    <a:pt x="2905" y="10800"/>
                    <a:pt x="3136" y="10729"/>
                    <a:pt x="3341" y="10593"/>
                  </a:cubicBezTo>
                  <a:lnTo>
                    <a:pt x="3341" y="20057"/>
                  </a:lnTo>
                  <a:cubicBezTo>
                    <a:pt x="3341" y="20908"/>
                    <a:pt x="3940" y="21600"/>
                    <a:pt x="4677" y="21600"/>
                  </a:cubicBezTo>
                  <a:lnTo>
                    <a:pt x="16706" y="21600"/>
                  </a:lnTo>
                  <a:cubicBezTo>
                    <a:pt x="17443" y="21600"/>
                    <a:pt x="18042" y="20908"/>
                    <a:pt x="18042" y="20057"/>
                  </a:cubicBezTo>
                  <a:lnTo>
                    <a:pt x="18042" y="10593"/>
                  </a:lnTo>
                  <a:cubicBezTo>
                    <a:pt x="18247" y="10729"/>
                    <a:pt x="18478" y="10800"/>
                    <a:pt x="18710" y="10800"/>
                  </a:cubicBezTo>
                  <a:cubicBezTo>
                    <a:pt x="18856" y="10800"/>
                    <a:pt x="19002" y="10772"/>
                    <a:pt x="19144" y="10716"/>
                  </a:cubicBezTo>
                  <a:cubicBezTo>
                    <a:pt x="19538" y="10560"/>
                    <a:pt x="19846" y="10201"/>
                    <a:pt x="19978" y="9745"/>
                  </a:cubicBezTo>
                  <a:lnTo>
                    <a:pt x="21315" y="5116"/>
                  </a:lnTo>
                  <a:cubicBezTo>
                    <a:pt x="21491" y="4503"/>
                    <a:pt x="21319" y="3827"/>
                    <a:pt x="20882" y="3423"/>
                  </a:cubicBezTo>
                </a:path>
              </a:pathLst>
            </a:custGeom>
            <a:solidFill>
              <a:schemeClr val="tx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dirty="0">
                <a:ln>
                  <a:noFill/>
                </a:ln>
                <a:effectLst>
                  <a:outerShdw blurRad="38100" dist="38100" dir="2700000" algn="tl">
                    <a:srgbClr val="000000"/>
                  </a:outerShdw>
                </a:effectLst>
                <a:uLnTx/>
                <a:uFillTx/>
                <a:cs typeface="+mn-ea"/>
                <a:sym typeface="+mn-lt"/>
              </a:endParaRPr>
            </a:p>
          </p:txBody>
        </p:sp>
      </p:grpSp>
      <p:pic>
        <p:nvPicPr>
          <p:cNvPr id="39" name="图片 38" descr="C:\Users\86152\AppData\Local\Temp\WeChat Files\e95a0d0fc9915218ba4544954a96cd0.png"/>
          <p:cNvPicPr/>
          <p:nvPr/>
        </p:nvPicPr>
        <p:blipFill>
          <a:blip r:embed="rId2">
            <a:extLst>
              <a:ext uri="{28A0092B-C50C-407E-A947-70E740481C1C}">
                <a14:useLocalDpi xmlns:a14="http://schemas.microsoft.com/office/drawing/2010/main" val="0"/>
              </a:ext>
            </a:extLst>
          </a:blip>
          <a:srcRect/>
          <a:stretch>
            <a:fillRect/>
          </a:stretch>
        </p:blipFill>
        <p:spPr bwMode="auto">
          <a:xfrm>
            <a:off x="1398863" y="1272160"/>
            <a:ext cx="3526493" cy="2566529"/>
          </a:xfrm>
          <a:prstGeom prst="rect">
            <a:avLst/>
          </a:prstGeom>
          <a:noFill/>
          <a:ln>
            <a:noFill/>
          </a:ln>
        </p:spPr>
      </p:pic>
      <p:pic>
        <p:nvPicPr>
          <p:cNvPr id="40" name="图片 39" descr="C:\Users\86152\AppData\Local\Temp\WeChat Files\9636954241a8c926a5c19cbf710db88.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10745" y="1249105"/>
            <a:ext cx="1901345" cy="2544307"/>
          </a:xfrm>
          <a:prstGeom prst="rect">
            <a:avLst/>
          </a:prstGeom>
          <a:noFill/>
          <a:ln>
            <a:noFill/>
          </a:ln>
        </p:spPr>
      </p:pic>
      <p:pic>
        <p:nvPicPr>
          <p:cNvPr id="41" name="图片 40" descr="C:\Users\86152\AppData\Local\Temp\WeChat Files\7516e2ced93bd19d1301d1ca22c0c0c.jpg"/>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903555" y="1466615"/>
            <a:ext cx="4141433" cy="2513081"/>
          </a:xfrm>
          <a:prstGeom prst="rect">
            <a:avLst/>
          </a:prstGeom>
          <a:noFill/>
          <a:ln>
            <a:noFill/>
          </a:ln>
        </p:spPr>
      </p:pic>
    </p:spTree>
    <p:extLst>
      <p:ext uri="{BB962C8B-B14F-4D97-AF65-F5344CB8AC3E}">
        <p14:creationId xmlns:p14="http://schemas.microsoft.com/office/powerpoint/2010/main" val="2304899980"/>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284,&quot;width&quot;:12900}"/>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13txzxsu">
      <a:majorFont>
        <a:latin typeface="微软雅黑" panose="020F0302020204030204"/>
        <a:ea typeface="微软雅黑"/>
        <a:cs typeface=""/>
      </a:majorFont>
      <a:minorFont>
        <a:latin typeface="微软雅黑"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882</TotalTime>
  <Words>1129</Words>
  <Application>Microsoft Office PowerPoint</Application>
  <PresentationFormat>宽屏</PresentationFormat>
  <Paragraphs>171</Paragraphs>
  <Slides>32</Slides>
  <Notes>0</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32</vt:i4>
      </vt:variant>
    </vt:vector>
  </HeadingPairs>
  <TitlesOfParts>
    <vt:vector size="41" baseType="lpstr">
      <vt:lpstr>Gill Sans</vt:lpstr>
      <vt:lpstr>等线</vt:lpstr>
      <vt:lpstr>宋体</vt:lpstr>
      <vt:lpstr>微软雅黑</vt:lpstr>
      <vt:lpstr>Arial</vt:lpstr>
      <vt:lpstr>Calibri</vt:lpstr>
      <vt:lpstr>Times New Roman</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年终总结</dc:title>
  <dc:creator>第一PPT</dc:creator>
  <cp:keywords>www.1ppt.com</cp:keywords>
  <dc:description>www.1ppt.com</dc:description>
  <cp:lastModifiedBy>yinhaoyu jing</cp:lastModifiedBy>
  <cp:revision>112</cp:revision>
  <dcterms:created xsi:type="dcterms:W3CDTF">2021-12-24T09:27:18Z</dcterms:created>
  <dcterms:modified xsi:type="dcterms:W3CDTF">2022-07-10T13:28:11Z</dcterms:modified>
</cp:coreProperties>
</file>

<file path=docProps/thumbnail.jpeg>
</file>